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DBE092-FFD8-4855-A372-AA36A2E5D394}" v="6" dt="2025-09-12T03:43:20.80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ishka R" userId="de0a8e73f7066958" providerId="LiveId" clId="{26DBE092-FFD8-4855-A372-AA36A2E5D394}"/>
    <pc:docChg chg="undo custSel addSld delSld modSld">
      <pc:chgData name="kanishka R" userId="de0a8e73f7066958" providerId="LiveId" clId="{26DBE092-FFD8-4855-A372-AA36A2E5D394}" dt="2025-09-12T03:55:46.186" v="615" actId="20577"/>
      <pc:docMkLst>
        <pc:docMk/>
      </pc:docMkLst>
      <pc:sldChg chg="addSp delSp modSp mod">
        <pc:chgData name="kanishka R" userId="de0a8e73f7066958" providerId="LiveId" clId="{26DBE092-FFD8-4855-A372-AA36A2E5D394}" dt="2025-09-12T03:55:46.186" v="615" actId="20577"/>
        <pc:sldMkLst>
          <pc:docMk/>
          <pc:sldMk cId="0" sldId="256"/>
        </pc:sldMkLst>
        <pc:spChg chg="mod">
          <ac:chgData name="kanishka R" userId="de0a8e73f7066958" providerId="LiveId" clId="{26DBE092-FFD8-4855-A372-AA36A2E5D394}" dt="2025-09-12T03:55:46.186" v="615" actId="20577"/>
          <ac:spMkLst>
            <pc:docMk/>
            <pc:sldMk cId="0" sldId="256"/>
            <ac:spMk id="7" creationId="{00000000-0000-0000-0000-000000000000}"/>
          </ac:spMkLst>
        </pc:spChg>
        <pc:spChg chg="add del mod">
          <ac:chgData name="kanishka R" userId="de0a8e73f7066958" providerId="LiveId" clId="{26DBE092-FFD8-4855-A372-AA36A2E5D394}" dt="2025-09-12T03:28:35.648" v="134" actId="20577"/>
          <ac:spMkLst>
            <pc:docMk/>
            <pc:sldMk cId="0" sldId="256"/>
            <ac:spMk id="14" creationId="{D55ADE35-C35B-07C1-F5AA-C33B3DDB802E}"/>
          </ac:spMkLst>
        </pc:spChg>
      </pc:sldChg>
      <pc:sldChg chg="modSp mod">
        <pc:chgData name="kanishka R" userId="de0a8e73f7066958" providerId="LiveId" clId="{26DBE092-FFD8-4855-A372-AA36A2E5D394}" dt="2025-09-12T03:49:38.459" v="278" actId="1076"/>
        <pc:sldMkLst>
          <pc:docMk/>
          <pc:sldMk cId="0" sldId="257"/>
        </pc:sldMkLst>
        <pc:spChg chg="mod">
          <ac:chgData name="kanishka R" userId="de0a8e73f7066958" providerId="LiveId" clId="{26DBE092-FFD8-4855-A372-AA36A2E5D394}" dt="2025-09-12T03:49:38.459" v="278" actId="1076"/>
          <ac:spMkLst>
            <pc:docMk/>
            <pc:sldMk cId="0" sldId="257"/>
            <ac:spMk id="2" creationId="{00000000-0000-0000-0000-000000000000}"/>
          </ac:spMkLst>
        </pc:spChg>
        <pc:spChg chg="mod">
          <ac:chgData name="kanishka R" userId="de0a8e73f7066958" providerId="LiveId" clId="{26DBE092-FFD8-4855-A372-AA36A2E5D394}" dt="2025-09-12T03:49:36.811" v="277" actId="255"/>
          <ac:spMkLst>
            <pc:docMk/>
            <pc:sldMk cId="0" sldId="257"/>
            <ac:spMk id="17" creationId="{00000000-0000-0000-0000-000000000000}"/>
          </ac:spMkLst>
        </pc:spChg>
      </pc:sldChg>
      <pc:sldChg chg="modSp mod">
        <pc:chgData name="kanishka R" userId="de0a8e73f7066958" providerId="LiveId" clId="{26DBE092-FFD8-4855-A372-AA36A2E5D394}" dt="2025-09-12T03:30:19.866" v="167" actId="20577"/>
        <pc:sldMkLst>
          <pc:docMk/>
          <pc:sldMk cId="0" sldId="258"/>
        </pc:sldMkLst>
        <pc:spChg chg="mod">
          <ac:chgData name="kanishka R" userId="de0a8e73f7066958" providerId="LiveId" clId="{26DBE092-FFD8-4855-A372-AA36A2E5D394}" dt="2025-09-12T03:30:19.866" v="167" actId="20577"/>
          <ac:spMkLst>
            <pc:docMk/>
            <pc:sldMk cId="0" sldId="258"/>
            <ac:spMk id="23" creationId="{D0827FA3-A9D4-0FE5-45BE-664C8C920E82}"/>
          </ac:spMkLst>
        </pc:spChg>
      </pc:sldChg>
      <pc:sldChg chg="addSp modSp mod">
        <pc:chgData name="kanishka R" userId="de0a8e73f7066958" providerId="LiveId" clId="{26DBE092-FFD8-4855-A372-AA36A2E5D394}" dt="2025-09-12T03:48:21.057" v="261" actId="14100"/>
        <pc:sldMkLst>
          <pc:docMk/>
          <pc:sldMk cId="0" sldId="263"/>
        </pc:sldMkLst>
        <pc:spChg chg="mod">
          <ac:chgData name="kanishka R" userId="de0a8e73f7066958" providerId="LiveId" clId="{26DBE092-FFD8-4855-A372-AA36A2E5D394}" dt="2025-09-12T03:47:04.593" v="230" actId="1076"/>
          <ac:spMkLst>
            <pc:docMk/>
            <pc:sldMk cId="0" sldId="263"/>
            <ac:spMk id="9" creationId="{FAD9CEB2-36E1-0550-426B-2FAF97882044}"/>
          </ac:spMkLst>
        </pc:spChg>
        <pc:picChg chg="add mod">
          <ac:chgData name="kanishka R" userId="de0a8e73f7066958" providerId="LiveId" clId="{26DBE092-FFD8-4855-A372-AA36A2E5D394}" dt="2025-09-12T03:41:42.125" v="206" actId="14100"/>
          <ac:picMkLst>
            <pc:docMk/>
            <pc:sldMk cId="0" sldId="263"/>
            <ac:picMk id="12" creationId="{4B6DEBED-7B93-ABBE-3E53-A1169476E046}"/>
          </ac:picMkLst>
        </pc:picChg>
        <pc:picChg chg="add mod ord">
          <ac:chgData name="kanishka R" userId="de0a8e73f7066958" providerId="LiveId" clId="{26DBE092-FFD8-4855-A372-AA36A2E5D394}" dt="2025-09-12T03:48:21.057" v="261" actId="14100"/>
          <ac:picMkLst>
            <pc:docMk/>
            <pc:sldMk cId="0" sldId="263"/>
            <ac:picMk id="14" creationId="{D34575EE-5864-BEF8-B453-EEEC67C09EB1}"/>
          </ac:picMkLst>
        </pc:picChg>
      </pc:sldChg>
      <pc:sldChg chg="modSp mod">
        <pc:chgData name="kanishka R" userId="de0a8e73f7066958" providerId="LiveId" clId="{26DBE092-FFD8-4855-A372-AA36A2E5D394}" dt="2025-09-12T03:30:56.094" v="199" actId="20577"/>
        <pc:sldMkLst>
          <pc:docMk/>
          <pc:sldMk cId="0" sldId="264"/>
        </pc:sldMkLst>
        <pc:spChg chg="mod">
          <ac:chgData name="kanishka R" userId="de0a8e73f7066958" providerId="LiveId" clId="{26DBE092-FFD8-4855-A372-AA36A2E5D394}" dt="2025-09-12T03:30:56.094" v="199" actId="20577"/>
          <ac:spMkLst>
            <pc:docMk/>
            <pc:sldMk cId="0" sldId="264"/>
            <ac:spMk id="8" creationId="{00000000-0000-0000-0000-000000000000}"/>
          </ac:spMkLst>
        </pc:spChg>
      </pc:sldChg>
      <pc:sldChg chg="new del">
        <pc:chgData name="kanishka R" userId="de0a8e73f7066958" providerId="LiveId" clId="{26DBE092-FFD8-4855-A372-AA36A2E5D394}" dt="2025-09-12T03:51:53.557" v="280" actId="2696"/>
        <pc:sldMkLst>
          <pc:docMk/>
          <pc:sldMk cId="2010960611" sldId="270"/>
        </pc:sldMkLst>
      </pc:sldChg>
      <pc:sldChg chg="addSp delSp modSp add mod">
        <pc:chgData name="kanishka R" userId="de0a8e73f7066958" providerId="LiveId" clId="{26DBE092-FFD8-4855-A372-AA36A2E5D394}" dt="2025-09-12T03:53:55.268" v="598" actId="14100"/>
        <pc:sldMkLst>
          <pc:docMk/>
          <pc:sldMk cId="4062801623" sldId="270"/>
        </pc:sldMkLst>
        <pc:spChg chg="del mod">
          <ac:chgData name="kanishka R" userId="de0a8e73f7066958" providerId="LiveId" clId="{26DBE092-FFD8-4855-A372-AA36A2E5D394}" dt="2025-09-12T03:53:04.017" v="596"/>
          <ac:spMkLst>
            <pc:docMk/>
            <pc:sldMk cId="4062801623" sldId="270"/>
            <ac:spMk id="2" creationId="{3F3565DF-E3AE-6218-30B8-6373DDDD8B22}"/>
          </ac:spMkLst>
        </pc:spChg>
        <pc:spChg chg="mod">
          <ac:chgData name="kanishka R" userId="de0a8e73f7066958" providerId="LiveId" clId="{26DBE092-FFD8-4855-A372-AA36A2E5D394}" dt="2025-09-12T03:52:58.208" v="594" actId="20577"/>
          <ac:spMkLst>
            <pc:docMk/>
            <pc:sldMk cId="4062801623" sldId="270"/>
            <ac:spMk id="7" creationId="{AB2300F4-A305-516A-86DF-1846F59B3830}"/>
          </ac:spMkLst>
        </pc:spChg>
        <pc:spChg chg="add mod">
          <ac:chgData name="kanishka R" userId="de0a8e73f7066958" providerId="LiveId" clId="{26DBE092-FFD8-4855-A372-AA36A2E5D394}" dt="2025-09-12T03:53:55.268" v="598" actId="14100"/>
          <ac:spMkLst>
            <pc:docMk/>
            <pc:sldMk cId="4062801623" sldId="270"/>
            <ac:spMk id="10" creationId="{591E6AF4-6BF2-BD43-4900-8FEBFC6ACCE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STUDENT NAME: </a:t>
            </a:r>
            <a:r>
              <a:rPr lang="en-US" sz="2400" b="1" dirty="0" smtClean="0"/>
              <a:t>KESAVAMOORTHI A</a:t>
            </a:r>
            <a:endParaRPr lang="en-US" sz="2400" b="1" dirty="0"/>
          </a:p>
          <a:p>
            <a:r>
              <a:rPr lang="en-US" sz="2400" b="1" dirty="0"/>
              <a:t>REGISTER NO AND </a:t>
            </a:r>
            <a:r>
              <a:rPr lang="en-US" sz="2400" b="1" dirty="0"/>
              <a:t>NMID:2422K1838 /5EBC18F1EB1E1308BEA460E5CEEC7707</a:t>
            </a:r>
            <a:endParaRPr lang="en-US" sz="2400" b="1" dirty="0">
              <a:cs typeface="Calibri"/>
            </a:endParaRPr>
          </a:p>
          <a:p>
            <a:r>
              <a:rPr lang="en-US" sz="2400" b="1" dirty="0"/>
              <a:t>DEPARTMENT: </a:t>
            </a:r>
            <a:r>
              <a:rPr lang="en-US" sz="2400" b="1" dirty="0" smtClean="0"/>
              <a:t>COMPUTER SCIENCE</a:t>
            </a:r>
            <a:endParaRPr lang="en-US" sz="2400" b="1" dirty="0"/>
          </a:p>
          <a:p>
            <a:r>
              <a:rPr lang="en-US" sz="2400" b="1" dirty="0"/>
              <a:t>COLLEGE: AKSHAYA COLLEGE OF ARTS AND SCIENCE</a:t>
            </a:r>
          </a:p>
          <a:p>
            <a:r>
              <a:rPr lang="en-US" sz="2400" b="1" dirty="0"/>
              <a:t>           </a:t>
            </a:r>
            <a:endParaRPr lang="en-IN"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1152832" y="4260027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xmlns="" id="{930E79CC-5AEE-97B5-26B0-9B1BC522B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052935"/>
            <a:ext cx="593303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Screenshot 1: Homepage with navigation bar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Screenshot 2: Project section with interactive cards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Screenshot 3: Contact form with social icons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4B6DEBED-7B93-ABBE-3E53-A1169476E0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783" y="3355770"/>
            <a:ext cx="3243817" cy="167377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FF22817E-0D2C-2CBF-E9E3-6F296ACA9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461736"/>
            <a:ext cx="798487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 a simple and functional Temperature Converter.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 accurate and quick conversions (Celsius, Fahrenheit, Kelvin).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Designed with a user-friendly layout.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Learned key concepts: math logic, UI design, and input handling.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scope: Add more features like history, themes, etc.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BC40AE1-05D0-9216-20A0-3F212FBBA0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xmlns="" id="{3AC60546-F551-EEBB-B3D8-144F5D82647C}"/>
              </a:ext>
            </a:extLst>
          </p:cNvPr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xmlns="" id="{F70B9B3F-2B15-F149-FFFF-C1FC09E41CCC}"/>
              </a:ext>
            </a:extLst>
          </p:cNvPr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xmlns="" id="{A9D3C448-8214-EF22-7410-0AC6AF461A8F}"/>
              </a:ext>
            </a:extLst>
          </p:cNvPr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xmlns="" id="{1F934CB7-CE21-5E28-FB9E-9D85800C9FD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xmlns="" id="{AB2300F4-A305-516A-86DF-1846F59B38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GITGUB LINK </a:t>
            </a:r>
            <a:endParaRPr dirty="0"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xmlns="" id="{A5E53084-D251-5EFD-91AA-E93F343635F1}"/>
              </a:ext>
            </a:extLst>
          </p:cNvPr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1" y="2209800"/>
            <a:ext cx="70136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https://24cskesavamoorthi-jpg.github.io/keshava/</a:t>
            </a:r>
          </a:p>
        </p:txBody>
      </p:sp>
    </p:spTree>
    <p:extLst>
      <p:ext uri="{BB962C8B-B14F-4D97-AF65-F5344CB8AC3E}">
        <p14:creationId xmlns:p14="http://schemas.microsoft.com/office/powerpoint/2010/main" val="4062801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4208" y="-466"/>
            <a:ext cx="12260415" cy="7123896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513520" y="2471782"/>
            <a:ext cx="62706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</a:pPr>
            <a:r>
              <a:rPr lang="en-US" sz="4000" dirty="0"/>
              <a:t>Temperature</a:t>
            </a:r>
            <a:r>
              <a:rPr lang="en-US" sz="4250" dirty="0"/>
              <a:t> converter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conventor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8436EE9-DEEB-93E5-50A5-5D575842910E}"/>
              </a:ext>
            </a:extLst>
          </p:cNvPr>
          <p:cNvSpPr txBox="1"/>
          <p:nvPr/>
        </p:nvSpPr>
        <p:spPr>
          <a:xfrm>
            <a:off x="676275" y="2836209"/>
            <a:ext cx="717232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Many professionals struggle to showcase their skills online due to a lack</a:t>
            </a:r>
          </a:p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 of customizable and user-friendly portfolio templates. This project      </a:t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solves that by creating a simple, responsive, and personalized portfolio</a:t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 website.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6D92F83-EC36-AD3A-95B3-1E62095C3A82}"/>
              </a:ext>
            </a:extLst>
          </p:cNvPr>
          <p:cNvSpPr txBox="1"/>
          <p:nvPr/>
        </p:nvSpPr>
        <p:spPr>
          <a:xfrm>
            <a:off x="457200" y="2697710"/>
            <a:ext cx="6858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This project is a personal portfolio website designed to highlight my skills, projects, experience, and contact information in a clean and modern layout. It aims to serve as a digital resume and an online presence for potential employers or clients.</a:t>
            </a:r>
            <a:endParaRPr 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xmlns="" id="{3015AAE5-5786-ADA3-FE83-33543D36D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73912"/>
            <a:ext cx="70104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Clients or collaborators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Visitors wanting to learn more about my work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General audience interested in my skills and projects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Recruiters and hiring managers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xmlns="" id="{D6826994-779C-6814-EF1E-3DB1C399B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399" y="2397308"/>
            <a:ext cx="5943601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Frameworks/Libraries: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React.js (or plain HTML/CSS/JS if applicable)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HTML, CSS, JavaScript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Figma / Canva / Adobe XD (optional)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Version Control: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Git &amp; GitHub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GitHub Pages / Netlify /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Vercel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12445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TEMPERATURE CONVENTOR 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3D30E77-F163-58A2-1461-CD15B0A1B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20205"/>
            <a:ext cx="74676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About Section: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Personal information, background, and skills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Projects Section: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Showcase of selected projects with descriptions and links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Contact Section: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Contact form and social media links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Responsive Design: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Optimized for mobile, tablet, and desktop screens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Homepage: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Introduction and navigation to other sections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464AD947-11A8-2C05-73C5-E2CB470AA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713637"/>
            <a:ext cx="5984331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 UI with smooth scrolling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Fully responsive design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Hover effects and animations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cards with live links and GitHub repositories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Contact form with validation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Downloadable resume option (if included)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</TotalTime>
  <Words>377</Words>
  <Application>Microsoft Office PowerPoint</Application>
  <PresentationFormat>Widescreen</PresentationFormat>
  <Paragraphs>73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  </vt:lpstr>
      <vt:lpstr>Temperature converter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GITGUB LINK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bs</cp:lastModifiedBy>
  <cp:revision>25</cp:revision>
  <dcterms:created xsi:type="dcterms:W3CDTF">2024-03-29T15:07:22Z</dcterms:created>
  <dcterms:modified xsi:type="dcterms:W3CDTF">2025-09-15T05:06:28Z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