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5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shka R" userId="de0a8e73f7066958" providerId="LiveId" clId="{6648AD08-1C46-46DF-AB07-6F5299F26B4C}"/>
    <pc:docChg chg="delSld modSld">
      <pc:chgData name="kanishka R" userId="de0a8e73f7066958" providerId="LiveId" clId="{6648AD08-1C46-46DF-AB07-6F5299F26B4C}" dt="2025-09-15T03:29:42.081" v="173" actId="20577"/>
      <pc:docMkLst>
        <pc:docMk/>
      </pc:docMkLst>
      <pc:sldChg chg="modSp mod">
        <pc:chgData name="kanishka R" userId="de0a8e73f7066958" providerId="LiveId" clId="{6648AD08-1C46-46DF-AB07-6F5299F26B4C}" dt="2025-09-15T03:28:36.407" v="123" actId="20577"/>
        <pc:sldMkLst>
          <pc:docMk/>
          <pc:sldMk cId="0" sldId="256"/>
        </pc:sldMkLst>
        <pc:spChg chg="mod">
          <ac:chgData name="kanishka R" userId="de0a8e73f7066958" providerId="LiveId" clId="{6648AD08-1C46-46DF-AB07-6F5299F26B4C}" dt="2025-09-15T03:28:36.407" v="123" actId="20577"/>
          <ac:spMkLst>
            <pc:docMk/>
            <pc:sldMk cId="0" sldId="256"/>
            <ac:spMk id="14" creationId="{D55ADE35-C35B-07C1-F5AA-C33B3DDB802E}"/>
          </ac:spMkLst>
        </pc:spChg>
      </pc:sldChg>
      <pc:sldChg chg="del">
        <pc:chgData name="kanishka R" userId="de0a8e73f7066958" providerId="LiveId" clId="{6648AD08-1C46-46DF-AB07-6F5299F26B4C}" dt="2025-09-15T03:25:51.842" v="0" actId="2696"/>
        <pc:sldMkLst>
          <pc:docMk/>
          <pc:sldMk cId="0" sldId="263"/>
        </pc:sldMkLst>
      </pc:sldChg>
      <pc:sldChg chg="modSp mod">
        <pc:chgData name="kanishka R" userId="de0a8e73f7066958" providerId="LiveId" clId="{6648AD08-1C46-46DF-AB07-6F5299F26B4C}" dt="2025-09-15T03:29:42.081" v="173" actId="20577"/>
        <pc:sldMkLst>
          <pc:docMk/>
          <pc:sldMk cId="4062801623" sldId="270"/>
        </pc:sldMkLst>
        <pc:spChg chg="mod">
          <ac:chgData name="kanishka R" userId="de0a8e73f7066958" providerId="LiveId" clId="{6648AD08-1C46-46DF-AB07-6F5299F26B4C}" dt="2025-09-15T03:29:42.081" v="173" actId="20577"/>
          <ac:spMkLst>
            <pc:docMk/>
            <pc:sldMk cId="4062801623" sldId="270"/>
            <ac:spMk id="10" creationId="{591E6AF4-6BF2-BD43-4900-8FEBFC6ACCEE}"/>
          </ac:spMkLst>
        </pc:spChg>
      </pc:sldChg>
    </pc:docChg>
  </pc:docChgLst>
  <pc:docChgLst>
    <pc:chgData name="kanishka R" userId="de0a8e73f7066958" providerId="LiveId" clId="{26DBE092-FFD8-4855-A372-AA36A2E5D394}"/>
    <pc:docChg chg="undo custSel addSld delSld modSld">
      <pc:chgData name="kanishka R" userId="de0a8e73f7066958" providerId="LiveId" clId="{26DBE092-FFD8-4855-A372-AA36A2E5D394}" dt="2025-09-12T03:55:46.186" v="615" actId="20577"/>
      <pc:docMkLst>
        <pc:docMk/>
      </pc:docMkLst>
      <pc:sldChg chg="addSp delSp modSp mod">
        <pc:chgData name="kanishka R" userId="de0a8e73f7066958" providerId="LiveId" clId="{26DBE092-FFD8-4855-A372-AA36A2E5D394}" dt="2025-09-12T03:55:46.186" v="615" actId="20577"/>
        <pc:sldMkLst>
          <pc:docMk/>
          <pc:sldMk cId="0" sldId="256"/>
        </pc:sldMkLst>
        <pc:spChg chg="mod">
          <ac:chgData name="kanishka R" userId="de0a8e73f7066958" providerId="LiveId" clId="{26DBE092-FFD8-4855-A372-AA36A2E5D394}" dt="2025-09-12T03:55:46.186" v="615" actId="20577"/>
          <ac:spMkLst>
            <pc:docMk/>
            <pc:sldMk cId="0" sldId="256"/>
            <ac:spMk id="7" creationId="{00000000-0000-0000-0000-000000000000}"/>
          </ac:spMkLst>
        </pc:spChg>
        <pc:spChg chg="add del mod">
          <ac:chgData name="kanishka R" userId="de0a8e73f7066958" providerId="LiveId" clId="{26DBE092-FFD8-4855-A372-AA36A2E5D394}" dt="2025-09-12T03:28:35.648" v="134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kanishka R" userId="de0a8e73f7066958" providerId="LiveId" clId="{26DBE092-FFD8-4855-A372-AA36A2E5D394}" dt="2025-09-12T03:49:38.459" v="278" actId="1076"/>
        <pc:sldMkLst>
          <pc:docMk/>
          <pc:sldMk cId="0" sldId="257"/>
        </pc:sldMkLst>
        <pc:spChg chg="mod">
          <ac:chgData name="kanishka R" userId="de0a8e73f7066958" providerId="LiveId" clId="{26DBE092-FFD8-4855-A372-AA36A2E5D394}" dt="2025-09-12T03:49:38.459" v="278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kanishka R" userId="de0a8e73f7066958" providerId="LiveId" clId="{26DBE092-FFD8-4855-A372-AA36A2E5D394}" dt="2025-09-12T03:49:36.811" v="277" actId="255"/>
          <ac:spMkLst>
            <pc:docMk/>
            <pc:sldMk cId="0" sldId="257"/>
            <ac:spMk id="17" creationId="{00000000-0000-0000-0000-000000000000}"/>
          </ac:spMkLst>
        </pc:spChg>
      </pc:sldChg>
      <pc:sldChg chg="modSp mod">
        <pc:chgData name="kanishka R" userId="de0a8e73f7066958" providerId="LiveId" clId="{26DBE092-FFD8-4855-A372-AA36A2E5D394}" dt="2025-09-12T03:30:19.866" v="167" actId="20577"/>
        <pc:sldMkLst>
          <pc:docMk/>
          <pc:sldMk cId="0" sldId="258"/>
        </pc:sldMkLst>
        <pc:spChg chg="mod">
          <ac:chgData name="kanishka R" userId="de0a8e73f7066958" providerId="LiveId" clId="{26DBE092-FFD8-4855-A372-AA36A2E5D394}" dt="2025-09-12T03:30:19.866" v="167" actId="20577"/>
          <ac:spMkLst>
            <pc:docMk/>
            <pc:sldMk cId="0" sldId="258"/>
            <ac:spMk id="23" creationId="{D0827FA3-A9D4-0FE5-45BE-664C8C920E82}"/>
          </ac:spMkLst>
        </pc:spChg>
      </pc:sldChg>
      <pc:sldChg chg="addSp modSp mod">
        <pc:chgData name="kanishka R" userId="de0a8e73f7066958" providerId="LiveId" clId="{26DBE092-FFD8-4855-A372-AA36A2E5D394}" dt="2025-09-12T03:48:21.057" v="261" actId="14100"/>
        <pc:sldMkLst>
          <pc:docMk/>
          <pc:sldMk cId="0" sldId="263"/>
        </pc:sldMkLst>
      </pc:sldChg>
      <pc:sldChg chg="modSp mod">
        <pc:chgData name="kanishka R" userId="de0a8e73f7066958" providerId="LiveId" clId="{26DBE092-FFD8-4855-A372-AA36A2E5D394}" dt="2025-09-12T03:30:56.094" v="199" actId="20577"/>
        <pc:sldMkLst>
          <pc:docMk/>
          <pc:sldMk cId="0" sldId="264"/>
        </pc:sldMkLst>
        <pc:spChg chg="mod">
          <ac:chgData name="kanishka R" userId="de0a8e73f7066958" providerId="LiveId" clId="{26DBE092-FFD8-4855-A372-AA36A2E5D394}" dt="2025-09-12T03:30:56.094" v="199" actId="20577"/>
          <ac:spMkLst>
            <pc:docMk/>
            <pc:sldMk cId="0" sldId="264"/>
            <ac:spMk id="8" creationId="{00000000-0000-0000-0000-000000000000}"/>
          </ac:spMkLst>
        </pc:spChg>
      </pc:sldChg>
      <pc:sldChg chg="new del">
        <pc:chgData name="kanishka R" userId="de0a8e73f7066958" providerId="LiveId" clId="{26DBE092-FFD8-4855-A372-AA36A2E5D394}" dt="2025-09-12T03:51:53.557" v="280" actId="2696"/>
        <pc:sldMkLst>
          <pc:docMk/>
          <pc:sldMk cId="2010960611" sldId="270"/>
        </pc:sldMkLst>
      </pc:sldChg>
      <pc:sldChg chg="addSp delSp modSp add mod">
        <pc:chgData name="kanishka R" userId="de0a8e73f7066958" providerId="LiveId" clId="{26DBE092-FFD8-4855-A372-AA36A2E5D394}" dt="2025-09-12T03:53:55.268" v="598" actId="14100"/>
        <pc:sldMkLst>
          <pc:docMk/>
          <pc:sldMk cId="4062801623" sldId="270"/>
        </pc:sldMkLst>
        <pc:spChg chg="mod">
          <ac:chgData name="kanishka R" userId="de0a8e73f7066958" providerId="LiveId" clId="{26DBE092-FFD8-4855-A372-AA36A2E5D394}" dt="2025-09-12T03:52:58.208" v="594" actId="20577"/>
          <ac:spMkLst>
            <pc:docMk/>
            <pc:sldMk cId="4062801623" sldId="270"/>
            <ac:spMk id="7" creationId="{AB2300F4-A305-516A-86DF-1846F59B3830}"/>
          </ac:spMkLst>
        </pc:spChg>
        <pc:spChg chg="add mod">
          <ac:chgData name="kanishka R" userId="de0a8e73f7066958" providerId="LiveId" clId="{26DBE092-FFD8-4855-A372-AA36A2E5D394}" dt="2025-09-12T03:53:55.268" v="598" actId="14100"/>
          <ac:spMkLst>
            <pc:docMk/>
            <pc:sldMk cId="4062801623" sldId="270"/>
            <ac:spMk id="10" creationId="{591E6AF4-6BF2-BD43-4900-8FEBFC6ACC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LOGANAYAKI.M</a:t>
            </a:r>
          </a:p>
          <a:p>
            <a:r>
              <a:rPr lang="en-US" sz="2400" b="1" dirty="0"/>
              <a:t>REGISTER NO AND NMID:2422K1840 /</a:t>
            </a:r>
          </a:p>
          <a:p>
            <a:r>
              <a:rPr lang="en-US" sz="2400" b="1" dirty="0"/>
              <a:t>GF0F75B9C39646482B24DEAC75A9DE36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CS</a:t>
            </a:r>
          </a:p>
          <a:p>
            <a:r>
              <a:rPr lang="en-US" sz="2400" b="1" dirty="0"/>
              <a:t>COLLEGE: AKSHAYA COLLEGE OF ARTS AND SCIENCE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2817E-0D2C-2CBF-E9E3-6F296ACA9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61736"/>
            <a:ext cx="79848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simple and functional Temperature Converter.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accurate and quick conversions (Celsius, Fahrenheit, Kelvin).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with a user-friendly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key concepts: math logic, UI design, and input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 Add more features like history, themes,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40AE1-05D0-9216-20A0-3F212FBB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AC60546-F551-EEBB-B3D8-144F5D82647C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70B9B3F-2B15-F149-FFFF-C1FC09E41CCC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9D3C448-8214-EF22-7410-0AC6AF461A8F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1F934CB7-CE21-5E28-FB9E-9D85800C9FD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AB2300F4-A305-516A-86DF-1846F59B38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GITGUB LINK </a:t>
            </a:r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5E53084-D251-5EFD-91AA-E93F343635F1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1E6AF4-6BF2-BD43-4900-8FEBFC6ACCEE}"/>
              </a:ext>
            </a:extLst>
          </p:cNvPr>
          <p:cNvSpPr txBox="1"/>
          <p:nvPr/>
        </p:nvSpPr>
        <p:spPr>
          <a:xfrm>
            <a:off x="1905000" y="2362200"/>
            <a:ext cx="7246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https://24csloganayaki-lang.github.io</a:t>
            </a:r>
            <a:r>
              <a:rPr lang="en-US"/>
              <a:t>/lavanya/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0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4208" y="-466"/>
            <a:ext cx="12260415" cy="712389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13520" y="2471782"/>
            <a:ext cx="6270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US" sz="4000" dirty="0"/>
              <a:t>Temperature</a:t>
            </a:r>
            <a:r>
              <a:rPr lang="en-US" sz="4250" dirty="0"/>
              <a:t> converter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conventor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36EE9-DEEB-93E5-50A5-5D575842910E}"/>
              </a:ext>
            </a:extLst>
          </p:cNvPr>
          <p:cNvSpPr txBox="1"/>
          <p:nvPr/>
        </p:nvSpPr>
        <p:spPr>
          <a:xfrm>
            <a:off x="676275" y="2836209"/>
            <a:ext cx="71723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Many professionals struggle to showcase their skills online due to a lack</a:t>
            </a:r>
          </a:p>
          <a:p>
            <a:br>
              <a:rPr lang="en-US" b="1" dirty="0"/>
            </a:br>
            <a:r>
              <a:rPr lang="en-US" b="1" dirty="0"/>
              <a:t> of customizable and user-friendly portfolio templates. This project     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solves that by creating a simple, responsive, and personalized portfolio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 website.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92F83-EC36-AD3A-95B3-1E62095C3A82}"/>
              </a:ext>
            </a:extLst>
          </p:cNvPr>
          <p:cNvSpPr txBox="1"/>
          <p:nvPr/>
        </p:nvSpPr>
        <p:spPr>
          <a:xfrm>
            <a:off x="457200" y="2697710"/>
            <a:ext cx="685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This project is a personal portfolio website designed to highlight my skills, projects, experience, and contact information in a clean and modern layout. It aims to serve as a digital resume and an online presence for potential employers or clients.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015AAE5-5786-ADA3-FE83-33543D36D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3912"/>
            <a:ext cx="7010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or collaborators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Visitors wanting to learn more about my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audience interested in my skills and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and hiring managers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6826994-779C-6814-EF1E-3DB1C399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399" y="2397308"/>
            <a:ext cx="59436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Frameworks/Libraries: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React.js (or plain HTML/CSS/JS if applicable)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Figma / Canva / Adobe XD (optional)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 &amp;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Pages / Netlify /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TEMPERATURE CONVENTOR 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30E77-F163-58A2-1461-CD15B0A1B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0205"/>
            <a:ext cx="7467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information, background, and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 of selected projects with descriptions and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Contact form and social media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Optimized for mobile, tablet, and desktop screens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Homepage: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Introduction and navigation to other sections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4AD947-11A8-2C05-73C5-E2CB470AA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13637"/>
            <a:ext cx="59843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UI with smooth scrolling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effects and animations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cards with live links and GitHub repositories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form with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Downloadable resume option (if included)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398</Words>
  <Application>Microsoft Office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  </vt:lpstr>
      <vt:lpstr>Temperature converter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CONCLUSION</vt:lpstr>
      <vt:lpstr>GITGUB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kanishka R</cp:lastModifiedBy>
  <cp:revision>24</cp:revision>
  <dcterms:created xsi:type="dcterms:W3CDTF">2024-03-29T15:07:22Z</dcterms:created>
  <dcterms:modified xsi:type="dcterms:W3CDTF">2025-09-15T03:29:42Z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