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676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altLang="en-US" sz="2400" dirty="0"/>
              <a:t>MADHUDHARSHANA.P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altLang="en-US" sz="2400" dirty="0"/>
              <a:t>2422K1841/</a:t>
            </a:r>
            <a:r>
              <a:rPr lang="en-US" sz="2400" dirty="0"/>
              <a:t> </a:t>
            </a:r>
            <a:r>
              <a:rPr lang="en-US" altLang="en-US" sz="2400" dirty="0">
                <a:cs typeface="Calibri" panose="020F0502020204030204"/>
              </a:rPr>
              <a:t>F3D585DDF73E6D2A7124239C09B101BE</a:t>
            </a:r>
            <a:endParaRPr lang="en-US" altLang="en-US" sz="2400" dirty="0">
              <a:cs typeface="Calibri" panose="020F0502020204030204"/>
            </a:endParaRPr>
          </a:p>
          <a:p>
            <a:r>
              <a:rPr lang="en-US" sz="2400" dirty="0"/>
              <a:t>DEPARTMENT:</a:t>
            </a:r>
            <a:r>
              <a:rPr lang="en-IN" altLang="en-US" sz="2400" dirty="0"/>
              <a:t>BSC COMPUTER SCIENCE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altLang="en-US" sz="2400" dirty="0"/>
              <a:t>:AKSAYA COLLEGE OF ARTS AND SCIENCE BHARATHIAR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Content Placeholder 11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5996940" y="1524000"/>
            <a:ext cx="3304540" cy="36925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3"/>
          <a:srcRect t="30861" b="30861"/>
          <a:stretch>
            <a:fillRect/>
          </a:stretch>
        </p:blipFill>
        <p:spPr>
          <a:xfrm>
            <a:off x="1981200" y="1600200"/>
            <a:ext cx="3411855" cy="3172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81200" y="2362200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Temperature Converter Web Application is a simple yet effective tool that demonstrates the practical application of core web development technologies — HTML, CSS (Tailwind CSS), and JavaScript. This project allowed the implementation of user input handling, real-time data processing, and responsive UI design.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2094230" y="20961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TEMPERATURE CONVERTER</a:t>
            </a:r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555815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STATEMENT</a:t>
            </a:r>
            <a:endParaRPr lang="en-IN" sz="4250" spc="2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95400" y="2667000"/>
            <a:ext cx="6515100" cy="1630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000"/>
              <a:t>To design and implement a responsive and interactive Temperature Converter Web Application that allows users to convert temperature values between Celsius (°C), Fahrenheit (°F), and Kelvin (K) using HTML, CSS (with Tailwind CSS), and JavaScript.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133600" y="2438400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r>
              <a:rPr sz="2000"/>
              <a:t>The Temperature Converter is a simple, interactive web application built using HTML, Tailwind CSS, and JavaScript. It is designed as a mini-project to demonstrate fundamental web development skills and provide a practical tool for users to convert temperatures across three commonly used units: Celsius (°C), Fahrenheit (°F), and Kelvin (K).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56000" y="2644775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development of the Temperature Converter Web Application involved a combination of front-end web technologies and modern design tools. These tools and techniques were selected to create a responsive, user-friendly, and functional web application with minimal complexity.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828800" y="2285683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Temperature Converter Web Application is designed for a broad range of users who require quick and accurate temperature conversions. It serves both educational and practical purposes, making it useful in various scenarios.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TEMPERATURE CONVERTER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057400" y="2514600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Temperature Converter is a standalone web-based tool designed to allow users to convert temperature values between Celsius (°C), Fahrenheit (°F), and Kelvin (K). It is integrated as the final project section in the personal portfolio website of A. Keerthika, showcasing practical front-end development skills using HTML, Tailwind CSS, and JavaScript.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2129790" y="1947545"/>
            <a:ext cx="6506210" cy="177355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/>
              <a:t>The Temperature Converter Web Application, created as part of the portfolio of A. Keerthika, demonstrates fundamental web development skills. The application provides a simple, responsive interface for users to convert temperature values between Celsius, Fahrenheit, and Kelvin.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2706</Words>
  <Application>WPS Presentation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PROBLEM	STATEMENT</vt:lpstr>
      <vt:lpstr>PROJECT	OVERVIEW</vt:lpstr>
      <vt:lpstr>TOOLS AND TECHNIQUES</vt:lpstr>
      <vt:lpstr>WHO ARE THE END USERS?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mano manik</cp:lastModifiedBy>
  <cp:revision>24</cp:revision>
  <dcterms:created xsi:type="dcterms:W3CDTF">2024-03-29T15:07:00Z</dcterms:created>
  <dcterms:modified xsi:type="dcterms:W3CDTF">2025-09-12T09:48:42Z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FADAA9CFBF524C8499A4C8419ECCCF9B_12</vt:lpwstr>
  </property>
  <property fmtid="{D5CDD505-2E9C-101B-9397-08002B2CF9AE}" pid="5" name="KSOProductBuildVer">
    <vt:lpwstr>1033-12.2.0.22549</vt:lpwstr>
  </property>
</Properties>
</file>