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g" ContentType="image/jpg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slideMasters/slideMaster1.xml" ContentType="application/vnd.openxmlformats-officedocument.presentationml.slideMaster+xml"/>
  <Override PartName="/ppt/theme/theme2.xml" ContentType="application/vnd.openxmlformats-officedocument.theme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slides/slide1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2.xml" ContentType="application/vnd.openxmlformats-officedocument.presentationml.notesSlide+xml"/>
  <Override PartName="/ppt/slides/slide12.xml" ContentType="application/vnd.openxmlformats-officedocument.presentationml.slide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61" r:id="rId1"/>
  </p:sldMasterIdLst>
  <p:notesMasterIdLst>
    <p:notesMasterId r:id="rId2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</p:sldIdLst>
  <p:sldSz cx="12192000" cy="6858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marL="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marL="457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marL="914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marL="13716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marL="18288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marL="22860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marL="27432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marL="3200400" indent="0" algn="l" defTabSz="914400" eaLnBrk="1" fontAlgn="auto" latinLnBrk="0" hangingPunct="1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 showNarration="1"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</p:extLst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>
        <p:scale>
          <a:sx n="110" d="100"/>
          <a:sy n="110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  <p:sldLst/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  <p:guideLst/>
    </p:cSldViewPr>
  </p:notesViewPr>
  <p:gridSpacing cx="72009" cy="72009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theme" Target="theme/theme1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8" name="Text box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" name="Text box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algn="r"/>
            <a:fld id="{CAD2D6BD-DE1B-4B5F-8B41-2702339687B9}" type="datetime1">
              <a:rPr lang="en-US" altLang="zh-CN" sz="1200">
                <a:latin typeface="Calibri" pitchFamily="0" charset="0"/>
                <a:ea typeface="等线" pitchFamily="0" charset="0"/>
                <a:cs typeface="Calibri" pitchFamily="0" charset="0"/>
              </a:rPr>
              <a:t>9/12/2025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" name="Object"/>
          <p:cNvSpPr>
            <a:spLocks noGrp="1" noChangeAspect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solidFill>
              <a:srgbClr val="000000"/>
            </a:solidFill>
            <a:prstDash val="solid"/>
            <a:round/>
          </a:ln>
        </p:spPr>
      </p:sp>
      <p:sp>
        <p:nvSpPr>
          <p:cNvPr id="21" name="Text box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r>
              <a:rPr lang="en-US" altLang="zh-CN"/>
              <a:t>Click to edit Master text styles</a:t>
            </a:r>
            <a:endParaRPr lang="en-US" altLang="zh-CN"/>
          </a:p>
          <a:p>
            <a:pPr lvl="1"/>
            <a:r>
              <a:rPr lang="en-US" altLang="zh-CN"/>
              <a:t>Second level</a:t>
            </a:r>
            <a:endParaRPr lang="en-US" altLang="zh-CN"/>
          </a:p>
          <a:p>
            <a:pPr lvl="2"/>
            <a:r>
              <a:rPr lang="en-US" altLang="zh-CN"/>
              <a:t>Third level</a:t>
            </a:r>
            <a:endParaRPr lang="en-US" altLang="zh-CN"/>
          </a:p>
          <a:p>
            <a:pPr lvl="3"/>
            <a:r>
              <a:rPr lang="en-US" altLang="zh-CN"/>
              <a:t>Fourth level</a:t>
            </a:r>
            <a:endParaRPr lang="en-US" altLang="zh-CN"/>
          </a:p>
          <a:p>
            <a:pPr lvl="4"/>
            <a:r>
              <a:rPr lang="en-US" altLang="zh-CN"/>
              <a:t>Fifth level</a:t>
            </a:r>
            <a:endParaRPr lang="zh-CN" altLang="en-US"/>
          </a:p>
        </p:txBody>
      </p:sp>
      <p:sp>
        <p:nvSpPr>
          <p:cNvPr id="22" name="Text box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l"/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4738250"/>
      </p:ext>
    </p:extLst>
  </p:cSld>
  <p:clrMap bg1="lt1" tx1="dk1" bg2="lt2" tx2="dk2" accent1="accent1" accent2="accent2" accent3="accent3" accent4="accent4" accent5="accent5" accent6="accent6" hlink="hlink" folHlink="folHlink"/>
  <p:hf sldNum="1" hdr="0" ftr="0" dt="0"/>
  <p:notesStyle>
    <a:lvl1pPr marL="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marL="457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marL="914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marL="13716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marL="18288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marL="22860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marL="27432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marL="3200400" indent="0" algn="l" defTabSz="914400" eaLnBrk="1" fontAlgn="auto" latinLnBrk="0" hangingPunct="1">
      <a:lnSpc>
        <a:spcPct val="100000"/>
      </a:lnSpc>
      <a:spcBef>
        <a:spcPts val="0"/>
      </a:spcBef>
      <a:spcAft>
        <a:spcPts val="0"/>
      </a:spcAft>
      <a:buNone/>
      <a:defRPr sz="1200" b="0" i="0" u="none" strike="noStrike" kern="1200" cap="none" spc="0" baseline="0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0.xml"/></Relationships>
</file>

<file path=ppt/notesSlides/_rels/notesSlide1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1.xml"/></Relationships>
</file>

<file path=ppt/notesSlides/_rels/notesSlide1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2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49" name="Object"/>
          <p:cNvSpPr>
            <a:spLocks noGrp="1" noChangeAspect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5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5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fld id="{CAD2D6BD-DE1B-4B5F-8B41-2702339687B9}" type="slidenum"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Droid Sans" pitchFamily="0" charset="0"/>
                <a:ea typeface="宋体" pitchFamily="0" charset="0"/>
                <a:cs typeface="Lucida Sans" pitchFamily="0" charset="0"/>
              </a:rPr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0527378"/>
      </p:ext>
    </p:extLst>
  </p:cSld>
  <p:clrMapOvr>
    <a:masterClrMapping/>
  </p:clrMapOvr>
</p:notes>
</file>

<file path=ppt/notesSlides/notesSlide10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93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9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9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7905374"/>
      </p:ext>
    </p:extLst>
  </p:cSld>
  <p:clrMapOvr>
    <a:masterClrMapping/>
  </p:clrMapOvr>
</p:notes>
</file>

<file path=ppt/notesSlides/notesSlide11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3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04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05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0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2192587"/>
      </p:ext>
    </p:extLst>
  </p:cSld>
  <p:clrMapOvr>
    <a:masterClrMapping/>
  </p:clrMapOvr>
</p:notes>
</file>

<file path=ppt/notesSlides/notesSlide1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215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216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21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35148837"/>
      </p:ext>
    </p:extLst>
  </p:cSld>
  <p:clrMapOvr>
    <a:masterClrMapping/>
  </p:clrMapOvr>
</p:notes>
</file>

<file path=ppt/notesSlides/notesSlide2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6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87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88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8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289612"/>
      </p:ext>
    </p:extLst>
  </p:cSld>
  <p:clrMapOvr>
    <a:masterClrMapping/>
  </p:clrMapOvr>
</p:notes>
</file>

<file path=ppt/notesSlides/notesSlide3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13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14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1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95840052"/>
      </p:ext>
    </p:extLst>
  </p:cSld>
  <p:clrMapOvr>
    <a:masterClrMapping/>
  </p:clrMapOvr>
</p:notes>
</file>

<file path=ppt/notesSlides/notesSlide4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5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26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27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2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101213"/>
      </p:ext>
    </p:extLst>
  </p:cSld>
  <p:clrMapOvr>
    <a:masterClrMapping/>
  </p:clrMapOvr>
</p:notes>
</file>

<file path=ppt/notesSlides/notesSlide5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8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39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40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4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948863"/>
      </p:ext>
    </p:extLst>
  </p:cSld>
  <p:clrMapOvr>
    <a:masterClrMapping/>
  </p:clrMapOvr>
</p:notes>
</file>

<file path=ppt/notesSlides/notesSlide6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49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50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51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52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6092278"/>
      </p:ext>
    </p:extLst>
  </p:cSld>
  <p:clrMapOvr>
    <a:masterClrMapping/>
  </p:clrMapOvr>
</p:notes>
</file>

<file path=ppt/notesSlides/notesSlide7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62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63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6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90446279"/>
      </p:ext>
    </p:extLst>
  </p:cSld>
  <p:clrMapOvr>
    <a:masterClrMapping/>
  </p:clrMapOvr>
</p:notes>
</file>

<file path=ppt/notesSlides/notesSlide8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1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2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3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74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3395438"/>
      </p:ext>
    </p:extLst>
  </p:cSld>
  <p:clrMapOvr>
    <a:masterClrMapping/>
  </p:clrMapOvr>
</p:notes>
</file>

<file path=ppt/notesSlides/notesSlide9.xml><?xml version="1.0" encoding="utf-8"?>
<p:notes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Text box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7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78" name="Object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mpd="sng" cap="flat">
            <a:noFill/>
            <a:prstDash val="solid"/>
            <a:miter/>
          </a:ln>
        </p:spPr>
      </p:sp>
      <p:sp>
        <p:nvSpPr>
          <p:cNvPr id="179" name="Text box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endParaRPr lang="zh-CN" altLang="en-US"/>
          </a:p>
        </p:txBody>
      </p:sp>
      <p:sp>
        <p:nvSpPr>
          <p:cNvPr id="180" name="Rectangle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b" anchorCtr="0">
            <a:prstTxWarp prst="textNoShape"/>
          </a:bodyPr>
          <a:lstStyle/>
          <a:p>
            <a:pPr algn="r"/>
            <a:fld id="{CAD2D6BD-DE1B-4B5F-8B41-2702339687B9}" type="slidenum">
              <a:rPr lang="en-US" altLang="zh-CN" sz="12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lang="zh-CN" altLang="en-US" sz="1200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015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p="http://schemas.openxmlformats.org/presentationml/2006/main" xmlns:a="http://schemas.openxmlformats.org/drawingml/2006/main" xmlns:r="http://schemas.openxmlformats.org/officeDocument/2006/relationships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29629500"/>
      </p:ext>
    </p:extLst>
  </p:cSld>
  <p:clrMapOvr>
    <a:masterClrMapping/>
  </p:clrMapOvr>
</p:sldLayout>
</file>

<file path=ppt/slideLayouts/slideLayout10.xml><?xml version="1.0" encoding="utf-8"?>
<p:sldLayout xmlns:p="http://schemas.openxmlformats.org/presentationml/2006/main" xmlns:a="http://schemas.openxmlformats.org/drawingml/2006/main" xmlns:r="http://schemas.openxmlformats.org/officeDocument/2006/relationships" type="vertTx" preserve="1">
  <p:cSld name="标题和竖排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02981210"/>
      </p:ext>
    </p:extLst>
  </p:cSld>
  <p:clrMapOvr>
    <a:masterClrMapping/>
  </p:clrMapOvr>
</p:sldLayout>
</file>

<file path=ppt/slideLayouts/slideLayout11.xml><?xml version="1.0" encoding="utf-8"?>
<p:sldLayout xmlns:p="http://schemas.openxmlformats.org/presentationml/2006/main" xmlns:a="http://schemas.openxmlformats.org/drawingml/2006/main" xmlns:r="http://schemas.openxmlformats.org/officeDocument/2006/relationships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3553084"/>
      </p:ext>
    </p:extLst>
  </p:cSld>
  <p:clrMapOvr>
    <a:masterClrMapping/>
  </p:clrMapOvr>
</p:sldLayout>
</file>

<file path=ppt/slideLayouts/slideLayout12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4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25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6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7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8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29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0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1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2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33" name="Text box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 sz="3200" b="0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34" name="Text box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35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6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37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1241256"/>
      </p:ext>
    </p:extLst>
  </p:cSld>
  <p:clrMapOvr>
    <a:masterClrMapping/>
  </p:clrMapOvr>
  <p:hf sldNum="0"/>
</p:sldLayout>
</file>

<file path=ppt/slideLayouts/slideLayout13.xml><?xml version="1.0" encoding="utf-8"?>
<p:sldLayout xmlns:p="http://schemas.openxmlformats.org/presentationml/2006/main" xmlns:a="http://schemas.openxmlformats.org/drawingml/2006/main" xmlns:r="http://schemas.openxmlformats.org/officeDocument/2006/relationships" showMasterSp="0" preserve="1">
  <p:cSld name="自定义版式"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5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63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4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r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Date/Time</a:t>
            </a:r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65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31146707"/>
      </p:ext>
    </p:extLst>
  </p:cSld>
  <p:clrMapOvr>
    <a:masterClrMapping/>
  </p:clrMapOvr>
  <p:hf sldNum="0"/>
</p:sldLayout>
</file>

<file path=ppt/slideLayouts/slideLayout2.xml><?xml version="1.0" encoding="utf-8"?>
<p:sldLayout xmlns:p="http://schemas.openxmlformats.org/presentationml/2006/main" xmlns:a="http://schemas.openxmlformats.org/drawingml/2006/main" xmlns:r="http://schemas.openxmlformats.org/officeDocument/2006/relationships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17490678"/>
      </p:ext>
    </p:extLst>
  </p:cSld>
  <p:clrMapOvr>
    <a:masterClrMapping/>
  </p:clrMapOvr>
</p:sldLayout>
</file>

<file path=ppt/slideLayouts/slideLayout3.xml><?xml version="1.0" encoding="utf-8"?>
<p:sldLayout xmlns:p="http://schemas.openxmlformats.org/presentationml/2006/main" xmlns:a="http://schemas.openxmlformats.org/drawingml/2006/main" xmlns:r="http://schemas.openxmlformats.org/officeDocument/2006/relationships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2171446"/>
      </p:ext>
    </p:extLst>
  </p:cSld>
  <p:clrMapOvr>
    <a:masterClrMapping/>
  </p:clrMapOvr>
</p:sldLayout>
</file>

<file path=ppt/slideLayouts/slideLayout4.xml><?xml version="1.0" encoding="utf-8"?>
<p:sldLayout xmlns:p="http://schemas.openxmlformats.org/presentationml/2006/main" xmlns:a="http://schemas.openxmlformats.org/drawingml/2006/main" xmlns:r="http://schemas.openxmlformats.org/officeDocument/2006/relationships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85740189"/>
      </p:ext>
    </p:extLst>
  </p:cSld>
  <p:clrMapOvr>
    <a:masterClrMapping/>
  </p:clrMapOvr>
</p:sldLayout>
</file>

<file path=ppt/slideLayouts/slideLayout5.xml><?xml version="1.0" encoding="utf-8"?>
<p:sldLayout xmlns:p="http://schemas.openxmlformats.org/presentationml/2006/main" xmlns:a="http://schemas.openxmlformats.org/drawingml/2006/main" xmlns:r="http://schemas.openxmlformats.org/officeDocument/2006/relationships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Text box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Text box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8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27914073"/>
      </p:ext>
    </p:extLst>
  </p:cSld>
  <p:clrMapOvr>
    <a:masterClrMapping/>
  </p:clrMapOvr>
</p:sldLayout>
</file>

<file path=ppt/slideLayouts/slideLayout6.xml><?xml version="1.0" encoding="utf-8"?>
<p:sldLayout xmlns:p="http://schemas.openxmlformats.org/presentationml/2006/main" xmlns:a="http://schemas.openxmlformats.org/drawingml/2006/main" xmlns:r="http://schemas.openxmlformats.org/officeDocument/2006/relationships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40245816"/>
      </p:ext>
    </p:extLst>
  </p:cSld>
  <p:clrMapOvr>
    <a:masterClrMapping/>
  </p:clrMapOvr>
</p:sldLayout>
</file>

<file path=ppt/slideLayouts/slideLayout7.xml><?xml version="1.0" encoding="utf-8"?>
<p:sldLayout xmlns:p="http://schemas.openxmlformats.org/presentationml/2006/main" xmlns:a="http://schemas.openxmlformats.org/drawingml/2006/main" xmlns:r="http://schemas.openxmlformats.org/officeDocument/2006/relationships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439500"/>
      </p:ext>
    </p:extLst>
  </p:cSld>
  <p:clrMapOvr>
    <a:masterClrMapping/>
  </p:clrMapOvr>
</p:sldLayout>
</file>

<file path=ppt/slideLayouts/slideLayout8.xml><?xml version="1.0" encoding="utf-8"?>
<p:sldLayout xmlns:p="http://schemas.openxmlformats.org/presentationml/2006/main" xmlns:a="http://schemas.openxmlformats.org/drawingml/2006/main" xmlns:r="http://schemas.openxmlformats.org/officeDocument/2006/relationships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14453685"/>
      </p:ext>
    </p:extLst>
  </p:cSld>
  <p:clrMapOvr>
    <a:masterClrMapping/>
  </p:clrMapOvr>
</p:sldLayout>
</file>

<file path=ppt/slideLayouts/slideLayout9.xml><?xml version="1.0" encoding="utf-8"?>
<p:sldLayout xmlns:p="http://schemas.openxmlformats.org/presentationml/2006/main" xmlns:a="http://schemas.openxmlformats.org/drawingml/2006/main" xmlns:r="http://schemas.openxmlformats.org/officeDocument/2006/relationships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Text box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Text box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Text box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514870-5082-4025-BC8A-5E070B8EB77D}" type="datetimeFigureOut">
              <a:rPr lang="zh-CN" altLang="en-US" smtClean="0"/>
              <a:t/>
            </a:fld>
            <a:endParaRPr lang="zh-CN" altLang="en-US"/>
          </a:p>
        </p:txBody>
      </p:sp>
      <p:sp>
        <p:nvSpPr>
          <p:cNvPr id="6" name="Text box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Text box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E00D155-3BB6-43CF-9AC4-BC63A66E74A9}" type="slidenum">
              <a:rPr lang="zh-CN" altLang="en-US" smtClean="0"/>
              <a:t/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5261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曲线"/>
          <p:cNvSpPr>
            <a:spLocks/>
          </p:cNvSpPr>
          <p:nvPr/>
        </p:nvSpPr>
        <p:spPr>
          <a:xfrm rot="0">
            <a:off x="9377426" y="4825"/>
            <a:ext cx="1218563" cy="685355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21596" y="21596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3" name="曲线"/>
          <p:cNvSpPr>
            <a:spLocks/>
          </p:cNvSpPr>
          <p:nvPr/>
        </p:nvSpPr>
        <p:spPr>
          <a:xfrm rot="0">
            <a:off x="7448612" y="3694896"/>
            <a:ext cx="4743450" cy="316357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mpd="sng" cap="flat">
            <a:solidFill>
              <a:srgbClr val="5FCAEE"/>
            </a:solidFill>
            <a:prstDash val="solid"/>
            <a:round/>
          </a:ln>
        </p:spPr>
      </p:sp>
      <p:sp>
        <p:nvSpPr>
          <p:cNvPr id="4" name="曲线"/>
          <p:cNvSpPr>
            <a:spLocks/>
          </p:cNvSpPr>
          <p:nvPr/>
        </p:nvSpPr>
        <p:spPr>
          <a:xfrm rot="0">
            <a:off x="9182100" y="0"/>
            <a:ext cx="3009898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5" name="曲线"/>
          <p:cNvSpPr>
            <a:spLocks/>
          </p:cNvSpPr>
          <p:nvPr/>
        </p:nvSpPr>
        <p:spPr>
          <a:xfrm rot="0">
            <a:off x="9602878" y="0"/>
            <a:ext cx="25895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6" name="曲线"/>
          <p:cNvSpPr>
            <a:spLocks/>
          </p:cNvSpPr>
          <p:nvPr/>
        </p:nvSpPr>
        <p:spPr>
          <a:xfrm rot="0">
            <a:off x="8934450" y="3048000"/>
            <a:ext cx="3257550" cy="3810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" name="曲线"/>
          <p:cNvSpPr>
            <a:spLocks/>
          </p:cNvSpPr>
          <p:nvPr/>
        </p:nvSpPr>
        <p:spPr>
          <a:xfrm rot="0">
            <a:off x="9337930" y="0"/>
            <a:ext cx="285432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89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8" name="曲线"/>
          <p:cNvSpPr>
            <a:spLocks/>
          </p:cNvSpPr>
          <p:nvPr/>
        </p:nvSpPr>
        <p:spPr>
          <a:xfrm rot="0">
            <a:off x="10896601" y="0"/>
            <a:ext cx="1295400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9" name="曲线"/>
          <p:cNvSpPr>
            <a:spLocks/>
          </p:cNvSpPr>
          <p:nvPr/>
        </p:nvSpPr>
        <p:spPr>
          <a:xfrm rot="0">
            <a:off x="10936247" y="0"/>
            <a:ext cx="1256027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5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" name="曲线"/>
          <p:cNvSpPr>
            <a:spLocks/>
          </p:cNvSpPr>
          <p:nvPr/>
        </p:nvSpPr>
        <p:spPr>
          <a:xfrm rot="0">
            <a:off x="10372725" y="3590925"/>
            <a:ext cx="1819275" cy="32670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2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 sz="4800" b="1" i="0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3" name="Text box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7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endParaRPr lang="zh-CN" altLang="en-US"/>
          </a:p>
        </p:txBody>
      </p:sp>
      <p:sp>
        <p:nvSpPr>
          <p:cNvPr id="14" name="Text box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ctr"/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5" name="Text box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algn="l"/>
            <a:fld id="{CAD2D6BD-DE1B-4B5F-8B41-2702339687B9}" type="datetime1">
              <a:rPr lang="en-US" altLang="zh-CN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9/12/2025</a:t>
            </a:fld>
            <a:endParaRPr lang="zh-CN" altLang="en-US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6" name="Text box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38100" indent="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lang="zh-CN" altLang="en-US" sz="1100" b="0" i="0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862726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marL="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marL="457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marL="914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marL="13716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marL="18288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marL="22860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marL="27432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marL="3200400" indent="0"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10.jpg"/><Relationship Id="rId2" Type="http://schemas.openxmlformats.org/officeDocument/2006/relationships/image" Target="../media/11.png"/><Relationship Id="rId3" Type="http://schemas.openxmlformats.org/officeDocument/2006/relationships/image" Target="../media/12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1.png"/><Relationship Id="rId2" Type="http://schemas.openxmlformats.org/officeDocument/2006/relationships/image" Target="../media/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3.png"/><Relationship Id="rId2" Type="http://schemas.openxmlformats.org/officeDocument/2006/relationships/image" Target="../media/2.png"/><Relationship Id="rId3" Type="http://schemas.openxmlformats.org/officeDocument/2006/relationships/image" Target="../media/4.jp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5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6.pn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8.jpg"/><Relationship Id="rId2" Type="http://schemas.openxmlformats.org/officeDocument/2006/relationships/image" Target="../media/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" name="Combination"/>
          <p:cNvGrpSpPr>
            <a:grpSpLocks/>
          </p:cNvGrpSpPr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38" name="曲线"/>
            <p:cNvSpPr>
              <a:spLocks/>
            </p:cNvSpPr>
            <p:nvPr/>
          </p:nvSpPr>
          <p:spPr>
            <a:xfrm rot="0">
              <a:off x="876298" y="1266824"/>
              <a:ext cx="1228725" cy="10572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39" name="曲线"/>
            <p:cNvSpPr>
              <a:spLocks/>
            </p:cNvSpPr>
            <p:nvPr/>
          </p:nvSpPr>
          <p:spPr>
            <a:xfrm rot="0">
              <a:off x="1971672" y="990599"/>
              <a:ext cx="647700" cy="56197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41" name="曲线"/>
          <p:cNvSpPr>
            <a:spLocks/>
          </p:cNvSpPr>
          <p:nvPr/>
        </p:nvSpPr>
        <p:spPr>
          <a:xfrm rot="0">
            <a:off x="3752849" y="1190625"/>
            <a:ext cx="1666874" cy="14382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39" y="0"/>
                </a:moveTo>
                <a:lnTo>
                  <a:pt x="4658" y="0"/>
                </a:lnTo>
                <a:lnTo>
                  <a:pt x="0" y="10798"/>
                </a:lnTo>
                <a:lnTo>
                  <a:pt x="4658" y="21600"/>
                </a:lnTo>
                <a:lnTo>
                  <a:pt x="16939" y="21600"/>
                </a:lnTo>
                <a:lnTo>
                  <a:pt x="21600" y="10798"/>
                </a:lnTo>
                <a:lnTo>
                  <a:pt x="16939" y="0"/>
                </a:lnTo>
                <a:close/>
              </a:path>
            </a:pathLst>
          </a:custGeom>
          <a:solidFill>
            <a:srgbClr val="42D0A1"/>
          </a:solidFill>
          <a:ln cmpd="sng" cap="flat">
            <a:noFill/>
            <a:prstDash val="solid"/>
            <a:miter/>
          </a:ln>
        </p:spPr>
      </p:sp>
      <p:sp>
        <p:nvSpPr>
          <p:cNvPr id="42" name="曲线"/>
          <p:cNvSpPr>
            <a:spLocks/>
          </p:cNvSpPr>
          <p:nvPr/>
        </p:nvSpPr>
        <p:spPr>
          <a:xfrm rot="0">
            <a:off x="3800474" y="5229225"/>
            <a:ext cx="723900" cy="619124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43" name="Text box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3213735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0" baseline="0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br>
              <a:rPr lang="zh-CN" altLang="en-US" sz="3200" b="1" i="0" u="none" strike="noStrike" kern="0" cap="none" spc="0" baseline="0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lang="zh-CN" altLang="en-US" sz="3200" b="0" i="0" u="none" strike="noStrike" kern="0" cap="none" spc="15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44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4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46" name="Rectangle"/>
          <p:cNvSpPr>
            <a:spLocks/>
          </p:cNvSpPr>
          <p:nvPr/>
        </p:nvSpPr>
        <p:spPr>
          <a:xfrm rot="0">
            <a:off x="2106872" y="3428448"/>
            <a:ext cx="8610599" cy="26250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STUDENT NAME: 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Mahalakshmi K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REGISTER NO AND NMID:2422K18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42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/</a:t>
            </a: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7AD92442ADBB00E84584BE60F94F7A6B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DEPARTMENT: CS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COLLEGE: AKSHAYA COLLEGE OF ARTS AND SCIENCE</a:t>
            </a:r>
            <a:endParaRPr lang="en-US" altLang="zh-CN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24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lang="zh-CN" altLang="en-US" sz="24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54068431"/>
      </p:ext>
    </p:extLst>
  </p:cSld>
  <p:clrMapOvr>
    <a:masterClrMapping/>
  </p:clrMapOvr>
</p:sld>
</file>

<file path=ppt/slides/slide10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8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8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85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86" name="Text box"/>
          <p:cNvSpPr>
            <a:spLocks noGrp="1"/>
          </p:cNvSpPr>
          <p:nvPr>
            <p:ph type="title"/>
          </p:nvPr>
        </p:nvSpPr>
        <p:spPr>
          <a:xfrm rot="0">
            <a:off x="739774" y="654938"/>
            <a:ext cx="8480425" cy="6642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7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88" name="Rectangle"/>
          <p:cNvSpPr>
            <a:spLocks/>
          </p:cNvSpPr>
          <p:nvPr/>
        </p:nvSpPr>
        <p:spPr>
          <a:xfrm rot="0">
            <a:off x="1152832" y="4260027"/>
            <a:ext cx="8534018" cy="9486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sp>
        <p:nvSpPr>
          <p:cNvPr id="189" name="Rectangle"/>
          <p:cNvSpPr>
            <a:spLocks/>
          </p:cNvSpPr>
          <p:nvPr/>
        </p:nvSpPr>
        <p:spPr>
          <a:xfrm rot="0">
            <a:off x="1143000" y="2068827"/>
            <a:ext cx="5917464" cy="89153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Screenshot 1: Homepage with navigation bar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Screenshot 2: Project section with interactive cards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Screenshot 3: Contact form with social icons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</p:txBody>
      </p:sp>
      <p:pic>
        <p:nvPicPr>
          <p:cNvPr id="190" name="Image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2318783" y="3355770"/>
            <a:ext cx="3243817" cy="1673776"/>
          </a:xfrm>
          <a:prstGeom prst="rect"/>
          <a:noFill/>
          <a:ln w="12700" cmpd="sng" cap="flat">
            <a:noFill/>
            <a:prstDash val="solid"/>
            <a:miter/>
          </a:ln>
        </p:spPr>
      </p:pic>
      <p:pic>
        <p:nvPicPr>
          <p:cNvPr id="191" name="Image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 rot="0">
            <a:off x="5943599" y="3200400"/>
            <a:ext cx="2866872" cy="3268020"/>
          </a:xfrm>
          <a:prstGeom prst="rect"/>
          <a:noFill/>
          <a:ln w="12700" cmpd="sng" cap="flat">
            <a:noFill/>
            <a:prstDash val="solid"/>
            <a:miter/>
          </a:ln>
        </p:spPr>
      </p:pic>
    </p:spTree>
    <p:extLst>
      <p:ext uri="{BB962C8B-B14F-4D97-AF65-F5344CB8AC3E}">
        <p14:creationId xmlns:p14="http://schemas.microsoft.com/office/powerpoint/2010/main" val="1677659927"/>
      </p:ext>
    </p:extLst>
  </p:cSld>
  <p:clrMapOvr>
    <a:masterClrMapping/>
  </p:clrMapOvr>
</p:sld>
</file>

<file path=ppt/slides/slide11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97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98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99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00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1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02" name="Rectangle"/>
          <p:cNvSpPr>
            <a:spLocks/>
          </p:cNvSpPr>
          <p:nvPr/>
        </p:nvSpPr>
        <p:spPr>
          <a:xfrm rot="0">
            <a:off x="304800" y="2487930"/>
            <a:ext cx="7950632" cy="1424940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Built a simple and functional Temperature Converter.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Ensures accurate and quick conversions (Celsius, Fahrenheit, Kelvin).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Designed with a user-friendly layout.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Learned key concepts: math logic, UI design, and input handling.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Future scope: Add more features like history, themes, etc.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2798671"/>
      </p:ext>
    </p:extLst>
  </p:cSld>
  <p:clrMapOvr>
    <a:masterClrMapping/>
  </p:clrMapOvr>
</p:sld>
</file>

<file path=ppt/slides/slide12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7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208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209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210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211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737233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GITGUB LINK 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12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213" name="Rectangle"/>
          <p:cNvSpPr>
            <a:spLocks/>
          </p:cNvSpPr>
          <p:nvPr/>
        </p:nvSpPr>
        <p:spPr>
          <a:xfrm rot="0">
            <a:off x="1905000" y="2362200"/>
            <a:ext cx="7246374" cy="3581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https://24csanukeerthana-lang.github.io/Anukeerthana-/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0767456"/>
      </p:ext>
    </p:extLst>
  </p:cSld>
  <p:clrMapOvr>
    <a:masterClrMapping/>
  </p:clrMapOvr>
</p:sld>
</file>

<file path=ppt/slides/slide2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曲线"/>
          <p:cNvSpPr>
            <a:spLocks/>
          </p:cNvSpPr>
          <p:nvPr/>
        </p:nvSpPr>
        <p:spPr>
          <a:xfrm rot="0">
            <a:off x="-34208" y="-465"/>
            <a:ext cx="12260415" cy="7123896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600"/>
                </a:lnTo>
                <a:lnTo>
                  <a:pt x="21599" y="21600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76" name="Combination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67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8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69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0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1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2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3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4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75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77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78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79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80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81" name="Text box"/>
          <p:cNvSpPr>
            <a:spLocks noGrp="1"/>
          </p:cNvSpPr>
          <p:nvPr>
            <p:ph type="title"/>
          </p:nvPr>
        </p:nvSpPr>
        <p:spPr>
          <a:xfrm rot="0">
            <a:off x="2513520" y="2471782"/>
            <a:ext cx="6270624" cy="66421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just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Temperature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converter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grpSp>
        <p:nvGrpSpPr>
          <p:cNvPr id="84" name="Combination"/>
          <p:cNvGrpSpPr>
            <a:grpSpLocks/>
          </p:cNvGrpSpPr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82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83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85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32848656"/>
      </p:ext>
    </p:extLst>
  </p:cSld>
  <p:clrMapOvr>
    <a:masterClrMapping/>
  </p:clrMapOvr>
</p:sld>
</file>

<file path=ppt/slides/slide3.xml><?xml version="1.0" encoding="utf-8"?>
<p:sld xmlns:p="http://schemas.openxmlformats.org/presentationml/2006/main" xmlns:r="http://schemas.openxmlformats.org/officeDocument/2006/relationships" xmlns:a="http://schemas.openxmlformats.org/drawingml/2006/main" showMasterSp="0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曲线"/>
          <p:cNvSpPr>
            <a:spLocks/>
          </p:cNvSpPr>
          <p:nvPr/>
        </p:nvSpPr>
        <p:spPr>
          <a:xfrm rot="0">
            <a:off x="-76200" y="28579"/>
            <a:ext cx="12481713" cy="68580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599" y="0"/>
                </a:moveTo>
                <a:lnTo>
                  <a:pt x="0" y="0"/>
                </a:lnTo>
                <a:lnTo>
                  <a:pt x="0" y="21597"/>
                </a:lnTo>
                <a:lnTo>
                  <a:pt x="21599" y="21597"/>
                </a:lnTo>
                <a:lnTo>
                  <a:pt x="21599" y="0"/>
                </a:lnTo>
                <a:close/>
              </a:path>
            </a:pathLst>
          </a:custGeom>
          <a:solidFill>
            <a:srgbClr val="F1F1F1"/>
          </a:solidFill>
          <a:ln cmpd="sng" cap="flat">
            <a:noFill/>
            <a:prstDash val="solid"/>
            <a:miter/>
          </a:ln>
        </p:spPr>
      </p:sp>
      <p:grpSp>
        <p:nvGrpSpPr>
          <p:cNvPr id="100" name="Combination"/>
          <p:cNvGrpSpPr>
            <a:grpSpLocks/>
          </p:cNvGrpSpPr>
          <p:nvPr/>
        </p:nvGrpSpPr>
        <p:grpSpPr>
          <a:xfrm>
            <a:off x="7448612" y="0"/>
            <a:ext cx="4743793" cy="6858466"/>
            <a:chOff x="7448612" y="0"/>
            <a:chExt cx="4743793" cy="6858466"/>
          </a:xfrm>
        </p:grpSpPr>
        <p:sp>
          <p:nvSpPr>
            <p:cNvPr id="91" name="曲线"/>
            <p:cNvSpPr>
              <a:spLocks/>
            </p:cNvSpPr>
            <p:nvPr/>
          </p:nvSpPr>
          <p:spPr>
            <a:xfrm rot="0">
              <a:off x="9377426" y="4825"/>
              <a:ext cx="1218563" cy="6853554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6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2" name="曲线"/>
            <p:cNvSpPr>
              <a:spLocks/>
            </p:cNvSpPr>
            <p:nvPr/>
          </p:nvSpPr>
          <p:spPr>
            <a:xfrm rot="0">
              <a:off x="7448612" y="3694896"/>
              <a:ext cx="4743450" cy="316357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mpd="sng" cap="flat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93" name="曲线"/>
            <p:cNvSpPr>
              <a:spLocks/>
            </p:cNvSpPr>
            <p:nvPr/>
          </p:nvSpPr>
          <p:spPr>
            <a:xfrm rot="0">
              <a:off x="9182100" y="0"/>
              <a:ext cx="3009898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4" name="曲线"/>
            <p:cNvSpPr>
              <a:spLocks/>
            </p:cNvSpPr>
            <p:nvPr/>
          </p:nvSpPr>
          <p:spPr>
            <a:xfrm rot="0">
              <a:off x="9602878" y="0"/>
              <a:ext cx="25895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5" name="曲线"/>
            <p:cNvSpPr>
              <a:spLocks/>
            </p:cNvSpPr>
            <p:nvPr/>
          </p:nvSpPr>
          <p:spPr>
            <a:xfrm rot="0">
              <a:off x="8934450" y="3048000"/>
              <a:ext cx="3257550" cy="3810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6" name="曲线"/>
            <p:cNvSpPr>
              <a:spLocks/>
            </p:cNvSpPr>
            <p:nvPr/>
          </p:nvSpPr>
          <p:spPr>
            <a:xfrm rot="0">
              <a:off x="9337930" y="0"/>
              <a:ext cx="2854323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89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7" name="曲线"/>
            <p:cNvSpPr>
              <a:spLocks/>
            </p:cNvSpPr>
            <p:nvPr/>
          </p:nvSpPr>
          <p:spPr>
            <a:xfrm rot="0">
              <a:off x="10896601" y="0"/>
              <a:ext cx="1295400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8" name="曲线"/>
            <p:cNvSpPr>
              <a:spLocks/>
            </p:cNvSpPr>
            <p:nvPr/>
          </p:nvSpPr>
          <p:spPr>
            <a:xfrm rot="0">
              <a:off x="10936247" y="0"/>
              <a:ext cx="1256027" cy="68580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5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mpd="sng" cap="flat">
              <a:noFill/>
              <a:prstDash val="solid"/>
              <a:miter/>
            </a:ln>
          </p:spPr>
        </p:sp>
        <p:sp>
          <p:nvSpPr>
            <p:cNvPr id="99" name="曲线"/>
            <p:cNvSpPr>
              <a:spLocks/>
            </p:cNvSpPr>
            <p:nvPr/>
          </p:nvSpPr>
          <p:spPr>
            <a:xfrm rot="0">
              <a:off x="10372725" y="3590925"/>
              <a:ext cx="1819275" cy="32670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mpd="sng" cap="flat">
              <a:noFill/>
              <a:prstDash val="solid"/>
              <a:miter/>
            </a:ln>
          </p:spPr>
        </p:sp>
      </p:grpSp>
      <p:sp>
        <p:nvSpPr>
          <p:cNvPr id="101" name="曲线"/>
          <p:cNvSpPr>
            <a:spLocks/>
          </p:cNvSpPr>
          <p:nvPr/>
        </p:nvSpPr>
        <p:spPr>
          <a:xfrm rot="0">
            <a:off x="0" y="4010025"/>
            <a:ext cx="447674" cy="2847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mpd="sng" cap="flat">
            <a:noFill/>
            <a:prstDash val="solid"/>
            <a:miter/>
          </a:ln>
        </p:spPr>
      </p:sp>
      <p:sp>
        <p:nvSpPr>
          <p:cNvPr id="102" name="Rectangle"/>
          <p:cNvSpPr>
            <a:spLocks/>
          </p:cNvSpPr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0" rIns="0" bIns="0" anchor="t" anchorCtr="0">
            <a:prstTxWarp prst="textNoShape"/>
            <a:spAutoFit/>
          </a:bodyPr>
          <a:lstStyle/>
          <a:p>
            <a:pPr marL="0" indent="0" algn="l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100" b="0" i="0" u="none" strike="noStrike" kern="1200" cap="none" spc="2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lang="en-US" altLang="zh-CN" sz="1100" b="0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lang="en-US" altLang="zh-CN" sz="1100" b="0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0" i="0" u="none" strike="noStrike" kern="1200" cap="none" spc="13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5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lang="en-US" altLang="zh-CN" sz="1100" b="1" i="0" u="none" strike="noStrike" kern="1200" cap="none" spc="1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lang="en-US" altLang="zh-CN" sz="1100" b="1" i="0" u="none" strike="noStrike" kern="1200" cap="none" spc="-14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1100" b="1" i="0" u="none" strike="noStrike" kern="1200" cap="none" spc="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90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lang="en-US" altLang="zh-CN" sz="1100" b="1" i="0" u="none" strike="noStrike" kern="1200" cap="none" spc="-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lang="en-US" altLang="zh-CN" sz="1100" b="1" i="0" u="none" strike="noStrike" kern="1200" cap="none" spc="3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1100" b="1" i="0" u="none" strike="noStrike" kern="1200" cap="none" spc="15" baseline="0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3" name="曲线"/>
          <p:cNvSpPr>
            <a:spLocks/>
          </p:cNvSpPr>
          <p:nvPr/>
        </p:nvSpPr>
        <p:spPr>
          <a:xfrm rot="0">
            <a:off x="7362825" y="447674"/>
            <a:ext cx="361950" cy="3619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1" y="3161"/>
                </a:lnTo>
                <a:lnTo>
                  <a:pt x="1473" y="5347"/>
                </a:lnTo>
                <a:lnTo>
                  <a:pt x="383" y="7928"/>
                </a:lnTo>
                <a:lnTo>
                  <a:pt x="0" y="10800"/>
                </a:lnTo>
                <a:lnTo>
                  <a:pt x="383" y="13671"/>
                </a:lnTo>
                <a:lnTo>
                  <a:pt x="1473" y="16250"/>
                </a:lnTo>
                <a:lnTo>
                  <a:pt x="3161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69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7"/>
                </a:lnTo>
                <a:lnTo>
                  <a:pt x="18435" y="3161"/>
                </a:lnTo>
                <a:lnTo>
                  <a:pt x="16250" y="1474"/>
                </a:lnTo>
                <a:lnTo>
                  <a:pt x="13669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mpd="sng" cap="flat">
            <a:noFill/>
            <a:prstDash val="solid"/>
            <a:miter/>
          </a:ln>
        </p:spPr>
      </p:sp>
      <p:sp>
        <p:nvSpPr>
          <p:cNvPr id="104" name="曲线"/>
          <p:cNvSpPr>
            <a:spLocks/>
          </p:cNvSpPr>
          <p:nvPr/>
        </p:nvSpPr>
        <p:spPr>
          <a:xfrm rot="0">
            <a:off x="11010900" y="5610225"/>
            <a:ext cx="647699" cy="6477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5"/>
                </a:lnTo>
                <a:lnTo>
                  <a:pt x="6245" y="1003"/>
                </a:lnTo>
                <a:lnTo>
                  <a:pt x="4917" y="1739"/>
                </a:lnTo>
                <a:lnTo>
                  <a:pt x="3712" y="2648"/>
                </a:lnTo>
                <a:lnTo>
                  <a:pt x="2649" y="3713"/>
                </a:lnTo>
                <a:lnTo>
                  <a:pt x="1740" y="4917"/>
                </a:lnTo>
                <a:lnTo>
                  <a:pt x="1002" y="6246"/>
                </a:lnTo>
                <a:lnTo>
                  <a:pt x="456" y="7680"/>
                </a:lnTo>
                <a:lnTo>
                  <a:pt x="115" y="9202"/>
                </a:lnTo>
                <a:lnTo>
                  <a:pt x="0" y="10800"/>
                </a:lnTo>
                <a:lnTo>
                  <a:pt x="115" y="12395"/>
                </a:lnTo>
                <a:lnTo>
                  <a:pt x="456" y="13917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3"/>
                </a:lnTo>
                <a:lnTo>
                  <a:pt x="3712" y="18950"/>
                </a:lnTo>
                <a:lnTo>
                  <a:pt x="4917" y="19857"/>
                </a:lnTo>
                <a:lnTo>
                  <a:pt x="6245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3" y="21481"/>
                </a:lnTo>
                <a:lnTo>
                  <a:pt x="13916" y="21142"/>
                </a:lnTo>
                <a:lnTo>
                  <a:pt x="15350" y="20596"/>
                </a:lnTo>
                <a:lnTo>
                  <a:pt x="16680" y="19857"/>
                </a:lnTo>
                <a:lnTo>
                  <a:pt x="17884" y="18950"/>
                </a:lnTo>
                <a:lnTo>
                  <a:pt x="18950" y="17883"/>
                </a:lnTo>
                <a:lnTo>
                  <a:pt x="19858" y="16679"/>
                </a:lnTo>
                <a:lnTo>
                  <a:pt x="20593" y="15352"/>
                </a:lnTo>
                <a:lnTo>
                  <a:pt x="21140" y="13917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2"/>
                </a:lnTo>
                <a:lnTo>
                  <a:pt x="21140" y="7680"/>
                </a:lnTo>
                <a:lnTo>
                  <a:pt x="20593" y="6246"/>
                </a:lnTo>
                <a:lnTo>
                  <a:pt x="19858" y="4917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0" y="1003"/>
                </a:lnTo>
                <a:lnTo>
                  <a:pt x="13916" y="455"/>
                </a:lnTo>
                <a:lnTo>
                  <a:pt x="12393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pic>
        <p:nvPicPr>
          <p:cNvPr id="105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mpd="sng" cap="flat">
            <a:noFill/>
            <a:prstDash val="solid"/>
            <a:miter/>
          </a:ln>
        </p:spPr>
      </p:pic>
      <p:grpSp>
        <p:nvGrpSpPr>
          <p:cNvPr id="108" name="Combination"/>
          <p:cNvGrpSpPr>
            <a:grpSpLocks/>
          </p:cNvGrpSpPr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106" name="Image"/>
            <p:cNvPicPr>
              <a:picLocks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  <p:pic>
          <p:nvPicPr>
            <p:cNvPr id="107" name="Image"/>
            <p:cNvPicPr>
              <a:picLocks/>
            </p:cNvPicPr>
            <p:nvPr/>
          </p:nvPicPr>
          <p:blipFill>
            <a:blip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09" name="Text box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1461135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800" b="1" i="0" u="none" strike="noStrike" kern="0" cap="none" spc="-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lang="en-US" altLang="zh-CN" sz="48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8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0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11" name="Rectangle"/>
          <p:cNvSpPr>
            <a:spLocks/>
          </p:cNvSpPr>
          <p:nvPr/>
        </p:nvSpPr>
        <p:spPr>
          <a:xfrm rot="0">
            <a:off x="2509806" y="1041533"/>
            <a:ext cx="5029200" cy="52349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Temperature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conventor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design and Layout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lang="en-US" altLang="zh-CN" sz="2800" b="0" i="0" u="none" strike="noStrike" kern="1200" cap="none" spc="0" baseline="0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lang="en-US" altLang="zh-CN" sz="2800" b="0" i="0" u="none" strike="noStrike" kern="1200" cap="none" spc="0" baseline="0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zh-CN" altLang="en-US" sz="2800" b="0" i="0" u="none" strike="noStrike" kern="1200" cap="none" spc="0" baseline="0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2643905"/>
      </p:ext>
    </p:extLst>
  </p:cSld>
  <p:clrMapOvr>
    <a:masterClrMapping/>
  </p:clrMapOvr>
</p:sld>
</file>

<file path=ppt/slides/slide4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9" name="Combination"/>
          <p:cNvGrpSpPr>
            <a:grpSpLocks/>
          </p:cNvGrpSpPr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16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17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18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20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21" name="Text box"/>
          <p:cNvSpPr>
            <a:spLocks noGrp="1"/>
          </p:cNvSpPr>
          <p:nvPr>
            <p:ph type="title"/>
          </p:nvPr>
        </p:nvSpPr>
        <p:spPr>
          <a:xfrm rot="0">
            <a:off x="834071" y="575055"/>
            <a:ext cx="5636895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727960" algn="l"/>
              </a:tabLst>
            </a:pP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lang="en-US" altLang="zh-CN" sz="4250" b="1" i="0" u="none" strike="noStrike" kern="0" cap="none" spc="5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lang="en-US" altLang="zh-CN" sz="425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4250" b="1" i="0" u="none" strike="noStrike" kern="0" cap="none" spc="-37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37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lang="en-US" altLang="zh-CN" sz="425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425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lang="en-US" altLang="zh-CN" sz="425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22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23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24" name="Rectangle"/>
          <p:cNvSpPr>
            <a:spLocks/>
          </p:cNvSpPr>
          <p:nvPr/>
        </p:nvSpPr>
        <p:spPr>
          <a:xfrm rot="0">
            <a:off x="676275" y="2836209"/>
            <a:ext cx="7172325" cy="249174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Many professionals struggle to showcase their skills online due to a lack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b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of customizable and user-friendly portfolio templates. This project      </a:t>
            </a:r>
            <a:b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b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solves that by creating a simple, responsive, and personalized portfolio</a:t>
            </a:r>
            <a:b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br>
              <a:rPr lang="zh-CN" altLang="en-US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</a:b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website.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57403456"/>
      </p:ext>
    </p:extLst>
  </p:cSld>
  <p:clrMapOvr>
    <a:masterClrMapping/>
  </p:clrMapOvr>
</p:sld>
</file>

<file path=ppt/slides/slide5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2" name="Combination"/>
          <p:cNvGrpSpPr>
            <a:grpSpLocks/>
          </p:cNvGrpSpPr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29" name="曲线"/>
            <p:cNvSpPr>
              <a:spLocks/>
            </p:cNvSpPr>
            <p:nvPr/>
          </p:nvSpPr>
          <p:spPr>
            <a:xfrm rot="0">
              <a:off x="9353550" y="5362575"/>
              <a:ext cx="457199" cy="457200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mpd="sng" cap="flat">
              <a:noFill/>
              <a:prstDash val="solid"/>
              <a:miter/>
            </a:ln>
          </p:spPr>
        </p:sp>
        <p:sp>
          <p:nvSpPr>
            <p:cNvPr id="130" name="曲线"/>
            <p:cNvSpPr>
              <a:spLocks/>
            </p:cNvSpPr>
            <p:nvPr/>
          </p:nvSpPr>
          <p:spPr>
            <a:xfrm rot="0">
              <a:off x="9353550" y="5895975"/>
              <a:ext cx="180975" cy="180975"/>
            </a:xfrm>
            <a:custGeom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mpd="sng" cap="flat">
              <a:noFill/>
              <a:prstDash val="solid"/>
              <a:miter/>
            </a:ln>
          </p:spPr>
        </p:sp>
        <p:pic>
          <p:nvPicPr>
            <p:cNvPr id="131" name="Image"/>
            <p:cNvPicPr>
              <a:picLocks/>
            </p:cNvPicPr>
            <p:nvPr/>
          </p:nvPicPr>
          <p:blipFill>
            <a:blip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mpd="sng" cap="flat">
              <a:noFill/>
              <a:prstDash val="solid"/>
              <a:miter/>
            </a:ln>
          </p:spPr>
        </p:pic>
      </p:grpSp>
      <p:sp>
        <p:nvSpPr>
          <p:cNvPr id="13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34" name="Text box"/>
          <p:cNvSpPr>
            <a:spLocks noGrp="1"/>
          </p:cNvSpPr>
          <p:nvPr>
            <p:ph type="title"/>
          </p:nvPr>
        </p:nvSpPr>
        <p:spPr>
          <a:xfrm rot="0">
            <a:off x="739774" y="829626"/>
            <a:ext cx="5263514" cy="19596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pos="2642870" algn="l"/>
              </a:tabLst>
            </a:pPr>
            <a:r>
              <a:rPr lang="en-US" altLang="zh-CN" sz="425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	</a:t>
            </a:r>
            <a:r>
              <a:rPr lang="en-US" altLang="zh-CN" sz="425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endParaRPr lang="zh-CN" altLang="en-US" sz="425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35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36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37" name="Rectangle"/>
          <p:cNvSpPr>
            <a:spLocks/>
          </p:cNvSpPr>
          <p:nvPr/>
        </p:nvSpPr>
        <p:spPr>
          <a:xfrm rot="0">
            <a:off x="457200" y="2697708"/>
            <a:ext cx="6858000" cy="115823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  <a:spAutoFit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This project is a personal portfolio website designed to highlight my skills, projects, experience, and contact information in a clean and modern layout. It aims to serve as a digital resume and an online presence for potential employers or clients.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0623156"/>
      </p:ext>
    </p:extLst>
  </p:cSld>
  <p:clrMapOvr>
    <a:masterClrMapping/>
  </p:clrMapOvr>
</p:sld>
</file>

<file path=ppt/slides/slide6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43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44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45" name="Text box"/>
          <p:cNvSpPr>
            <a:spLocks noGrp="1"/>
          </p:cNvSpPr>
          <p:nvPr>
            <p:ph type="title"/>
          </p:nvPr>
        </p:nvSpPr>
        <p:spPr>
          <a:xfrm rot="0">
            <a:off x="699452" y="891793"/>
            <a:ext cx="5014595" cy="9880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6510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lang="en-US" altLang="zh-CN" sz="3200" b="1" i="0" u="none" strike="noStrike" kern="0" cap="none" spc="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lang="en-US" altLang="zh-CN" sz="3200" b="1" i="0" u="none" strike="noStrike" kern="0" cap="none" spc="-2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lang="en-US" altLang="zh-CN" sz="3200" b="1" i="0" u="none" strike="noStrike" kern="0" cap="none" spc="-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3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-2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3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lang="en-US" altLang="zh-CN" sz="3200" b="1" i="0" u="none" strike="noStrike" kern="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lang="en-US" altLang="zh-CN" sz="3200" b="1" i="0" u="none" strike="noStrike" kern="0" cap="none" spc="-4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lang="en-US" altLang="zh-CN" sz="32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lang="en-US" altLang="zh-CN" sz="32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lang="en-US" altLang="zh-CN" sz="3200" b="1" i="0" u="none" strike="noStrike" kern="0" cap="none" spc="-2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lang="en-US" altLang="zh-CN" sz="3200" b="1" i="0" u="none" strike="noStrike" kern="0" cap="none" spc="-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lang="en-US" altLang="zh-CN" sz="3200" b="1" i="0" u="none" strike="noStrike" kern="0" cap="none" spc="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endParaRPr lang="zh-CN" altLang="en-US" sz="32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4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47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48" name="Rectangle"/>
          <p:cNvSpPr>
            <a:spLocks/>
          </p:cNvSpPr>
          <p:nvPr/>
        </p:nvSpPr>
        <p:spPr>
          <a:xfrm rot="0">
            <a:off x="0" y="2094956"/>
            <a:ext cx="7010399" cy="1158238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Clients or collaborators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Visitors wanting to learn more about my work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General audience interested in my skills and projects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Recruiters and hiring managers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57068435"/>
      </p:ext>
    </p:extLst>
  </p:cSld>
  <p:clrMapOvr>
    <a:masterClrMapping/>
  </p:clrMapOvr>
</p:sld>
</file>

<file path=ppt/slides/slide7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4" name="曲线"/>
          <p:cNvSpPr>
            <a:spLocks/>
          </p:cNvSpPr>
          <p:nvPr/>
        </p:nvSpPr>
        <p:spPr>
          <a:xfrm rot="0">
            <a:off x="9353550" y="5362575"/>
            <a:ext cx="457199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55" name="曲线"/>
          <p:cNvSpPr>
            <a:spLocks/>
          </p:cNvSpPr>
          <p:nvPr/>
        </p:nvSpPr>
        <p:spPr>
          <a:xfrm rot="0">
            <a:off x="6696075" y="1695450"/>
            <a:ext cx="314324" cy="32385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mpd="sng" cap="flat">
            <a:noFill/>
            <a:prstDash val="solid"/>
            <a:miter/>
          </a:ln>
        </p:spPr>
      </p:sp>
      <p:sp>
        <p:nvSpPr>
          <p:cNvPr id="156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sp>
        <p:nvSpPr>
          <p:cNvPr id="157" name="Text box"/>
          <p:cNvSpPr>
            <a:spLocks noGrp="1"/>
          </p:cNvSpPr>
          <p:nvPr>
            <p:ph type="title"/>
          </p:nvPr>
        </p:nvSpPr>
        <p:spPr>
          <a:xfrm rot="0">
            <a:off x="558165" y="857885"/>
            <a:ext cx="9763125" cy="55626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3600" b="1" i="0" u="none" strike="noStrike" kern="0" cap="none" spc="1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endParaRPr lang="zh-CN" altLang="en-US" sz="36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158" name="Image"/>
          <p:cNvPicPr>
            <a:picLocks/>
          </p:cNvPicPr>
          <p:nvPr/>
        </p:nvPicPr>
        <p:blipFill>
          <a:blip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59" name="Rectangle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lang="zh-CN" altLang="en-US" sz="1100" b="0" i="0" u="none" strike="noStrike" kern="1200" cap="none" spc="10" baseline="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0" name="Rectangle"/>
          <p:cNvSpPr>
            <a:spLocks/>
          </p:cNvSpPr>
          <p:nvPr/>
        </p:nvSpPr>
        <p:spPr>
          <a:xfrm rot="0">
            <a:off x="2819399" y="2428651"/>
            <a:ext cx="5943599" cy="169163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Frameworks/Libraries: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 React.js (or plain HTML/CSS/JS if applicable)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Frontend: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 HTML, CSS, JavaScript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Design: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 Figma / Canva / Adobe XD (optional)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Version Control: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 Git &amp; GitHub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Deployment: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 GitHub Pages / Netlify / 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Vercel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8494317"/>
      </p:ext>
    </p:extLst>
  </p:cSld>
  <p:clrMapOvr>
    <a:masterClrMapping/>
  </p:clrMapOvr>
</p:sld>
</file>

<file path=ppt/slides/slide8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曲线"/>
          <p:cNvSpPr>
            <a:spLocks/>
          </p:cNvSpPr>
          <p:nvPr/>
        </p:nvSpPr>
        <p:spPr>
          <a:xfrm rot="0">
            <a:off x="9353550" y="5895975"/>
            <a:ext cx="180975" cy="180975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mpd="sng" cap="flat">
            <a:noFill/>
            <a:prstDash val="solid"/>
            <a:miter/>
          </a:ln>
        </p:spPr>
      </p:sp>
      <p:pic>
        <p:nvPicPr>
          <p:cNvPr id="166" name="Image"/>
          <p:cNvPicPr>
            <a:picLocks/>
          </p:cNvPicPr>
          <p:nvPr/>
        </p:nvPicPr>
        <p:blipFill>
          <a:blip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mpd="sng" cap="flat">
            <a:noFill/>
            <a:prstDash val="solid"/>
            <a:miter/>
          </a:ln>
        </p:spPr>
      </p:pic>
      <p:sp>
        <p:nvSpPr>
          <p:cNvPr id="167" name="Rectangle"/>
          <p:cNvSpPr>
            <a:spLocks/>
          </p:cNvSpPr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6985" rIns="0" bIns="0" anchor="t" anchorCtr="0">
            <a:prstTxWarp prst="textNoShape"/>
            <a:spAutoFit/>
          </a:bodyPr>
          <a:lstStyle/>
          <a:p>
            <a:pPr marL="38100" indent="0" algn="l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lang="en-US" altLang="zh-CN" sz="1100" b="0" i="0" u="none" strike="noStrike" kern="1200" cap="none" spc="10" baseline="0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lang="zh-CN" altLang="en-US" sz="11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8" name="Rectangle"/>
          <p:cNvSpPr>
            <a:spLocks/>
          </p:cNvSpPr>
          <p:nvPr/>
        </p:nvSpPr>
        <p:spPr>
          <a:xfrm rot="0">
            <a:off x="739774" y="291147"/>
            <a:ext cx="8794750" cy="1213484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0" tIns="13334" rIns="0" bIns="0" anchor="t" anchorCtr="0">
            <a:prstTxWarp prst="textNoShape"/>
            <a:spAutoFit/>
          </a:bodyPr>
          <a:lstStyle/>
          <a:p>
            <a:pPr marL="12700" indent="0" algn="l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lang="en-US" altLang="zh-CN" sz="4000" b="1" i="0" u="none" strike="noStrike" kern="1200" cap="none" spc="15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TEMPERATURE CONVENTOR  DESIGN AND LAYOUT</a:t>
            </a:r>
            <a:endParaRPr lang="zh-CN" altLang="en-US" sz="4000" b="0" i="0" u="none" strike="noStrike" kern="120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69" name="曲线"/>
          <p:cNvSpPr>
            <a:spLocks/>
          </p:cNvSpPr>
          <p:nvPr/>
        </p:nvSpPr>
        <p:spPr>
          <a:xfrm rot="0">
            <a:off x="10058401" y="525141"/>
            <a:ext cx="457200" cy="457200"/>
          </a:xfrm>
          <a:custGeom>
            <a:gdLst>
              <a:gd name="T1" fmla="*/ 0 w 21600"/>
              <a:gd name="T2" fmla="*/ 0 h 21600"/>
              <a:gd name="T3" fmla="*/ 21600 w 21600"/>
              <a:gd name="T4" fmla="*/ 21600 h 21600"/>
            </a:gdLst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mpd="sng" cap="flat">
            <a:noFill/>
            <a:prstDash val="solid"/>
            <a:miter/>
          </a:ln>
        </p:spPr>
      </p:sp>
      <p:sp>
        <p:nvSpPr>
          <p:cNvPr id="170" name="Rectangle"/>
          <p:cNvSpPr>
            <a:spLocks/>
          </p:cNvSpPr>
          <p:nvPr/>
        </p:nvSpPr>
        <p:spPr>
          <a:xfrm rot="0">
            <a:off x="0" y="2156697"/>
            <a:ext cx="7467600" cy="195833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squar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About Section: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 Personal information, background, and skills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Projects Section: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 Showcase of selected projects with descriptions and links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Contact Section: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 Contact form and social media links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Responsive Design: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 Optimized for mobile, tablet, and desktop screens</a:t>
            </a:r>
            <a:endParaRPr lang="en-US" altLang="zh-CN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Homepage:</a:t>
            </a:r>
            <a:r>
              <a:rPr lang="en-US" altLang="zh-CN" sz="1800" b="0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 Introduction and navigation to other sections</a:t>
            </a:r>
            <a:endParaRPr lang="zh-CN" altLang="en-US" sz="1800" b="0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8111912"/>
      </p:ext>
    </p:extLst>
  </p:cSld>
  <p:clrMapOvr>
    <a:masterClrMapping/>
  </p:clrMapOvr>
</p:sld>
</file>

<file path=ppt/slides/slide9.xml><?xml version="1.0" encoding="utf-8"?>
<p:sld xmlns:p="http://schemas.openxmlformats.org/presentationml/2006/main" xmlns:r="http://schemas.openxmlformats.org/officeDocument/2006/relationships" xmlns:a="http://schemas.openxmlformats.org/drawingml/2006/main">
  <p:cSld>
    <p:bg>
      <p:bgPr>
        <a:solidFill>
          <a:schemeClr val="bg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Text box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mpd="sng" cap="flat">
            <a:noFill/>
            <a:prstDash val="solid"/>
            <a:miter/>
          </a:ln>
        </p:spPr>
        <p:txBody>
          <a:bodyPr vert="horz" wrap="square" lIns="91440" tIns="45720" rIns="91440" bIns="45720" anchor="t" anchorCtr="0">
            <a:prstTxWarp prst="textNoShape"/>
          </a:bodyPr>
          <a:lstStyle/>
          <a:p>
            <a:pPr mar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altLang="zh-CN" sz="4800" b="1" i="0" u="none" strike="noStrike" kern="0" cap="none" spc="0" baseline="0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endParaRPr lang="zh-CN" altLang="en-US" sz="4800" b="1" i="0" u="none" strike="noStrike" kern="0" cap="none" spc="0" baseline="0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76" name="Rectangle"/>
          <p:cNvSpPr>
            <a:spLocks/>
          </p:cNvSpPr>
          <p:nvPr/>
        </p:nvSpPr>
        <p:spPr>
          <a:xfrm rot="0">
            <a:off x="1143000" y="1744980"/>
            <a:ext cx="5968213" cy="1691639"/>
          </a:xfrm>
          <a:prstGeom prst="rect"/>
          <a:noFill/>
          <a:ln w="12700" cmpd="sng" cap="flat">
            <a:noFill/>
            <a:prstDash val="solid"/>
            <a:round/>
          </a:ln>
        </p:spPr>
        <p:txBody>
          <a:bodyPr vert="horz" wrap="none" lIns="91440" tIns="45720" rIns="91440" bIns="45720" anchor="ctr" anchorCtr="0">
            <a:prstTxWarp prst="textNoShape"/>
            <a:spAutoFit/>
          </a:bodyPr>
          <a:lstStyle/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Interactive UI with smooth scrolling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Fully responsive design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Hover effects and animations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Project cards with live links and GitHub repositories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Contact form with validation</a:t>
            </a:r>
            <a:endParaRPr lang="en-US" altLang="zh-CN" sz="18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  <a:p>
            <a:pPr marL="0" indent="0" algn="l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Char char="•"/>
            </a:pPr>
            <a:r>
              <a:rPr lang="en-US" altLang="zh-CN" sz="1800" b="1" i="0" u="none" strike="noStrike" kern="1200" cap="none" spc="0" baseline="0">
                <a:solidFill>
                  <a:schemeClr val="tx1"/>
                </a:solidFill>
                <a:latin typeface="Arial" pitchFamily="34" charset="0"/>
                <a:ea typeface="宋体" pitchFamily="0" charset="0"/>
                <a:cs typeface="Calibri" pitchFamily="0" charset="0"/>
              </a:rPr>
              <a:t>Downloadable resume option (if included)</a:t>
            </a:r>
            <a:endParaRPr lang="zh-CN" altLang="en-US" sz="1800" b="1" i="0" u="none" strike="noStrike" kern="1200" cap="none" spc="0" baseline="0">
              <a:solidFill>
                <a:schemeClr val="tx1"/>
              </a:solidFill>
              <a:latin typeface="Arial" pitchFamily="34" charset="0"/>
              <a:ea typeface="宋体" pitchFamily="0" charset="0"/>
              <a:cs typeface="Calibri" pitchFamily="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9471965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>
        <a:ln/>
        <a:ln/>
        <a:ln/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Template>Normal.eit</Template>
  <TotalTime>458</TotalTime>
  <Application>Office</Applicat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Mobile phone user</cp:lastModifiedBy>
  <cp:revision>24</cp:revision>
  <dcterms:created xsi:type="dcterms:W3CDTF">2024-03-29T15:07:22Z</dcterms:created>
  <dcterms:modified xsi:type="dcterms:W3CDTF">2025-09-12T07:13:26Z</dcterms:modified>
</cp:coreProperties>
</file>

<file path=docProps/custom.xml><?xml version="1.0" encoding="utf-8"?>
<Properties xmlns:vt="http://schemas.openxmlformats.org/officeDocument/2006/docPropsVTypes" xmlns="http://schemas.openxmlformats.org/officeDocument/2006/custom-properti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</Properties>
</file>