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4"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anchor="t" bIns="45720" lIns="91440" rIns="91440" rtlCol="0" tIns="45720" wrap="square">
            <a:spAutoFit/>
          </a:bodyPr>
          <a:p>
            <a:r>
              <a:rPr dirty="0" sz="2400" lang="en-US"/>
              <a:t>STUDENT NAME: </a:t>
            </a:r>
            <a:r>
              <a:rPr dirty="0" sz="2400" lang="en-US"/>
              <a:t>N</a:t>
            </a:r>
            <a:r>
              <a:rPr dirty="0" sz="2400" lang="en-US"/>
              <a:t>A</a:t>
            </a:r>
            <a:r>
              <a:rPr dirty="0" sz="2400" lang="en-US"/>
              <a:t>N</a:t>
            </a:r>
            <a:r>
              <a:rPr dirty="0" sz="2400" lang="en-US"/>
              <a:t>D</a:t>
            </a:r>
            <a:r>
              <a:rPr dirty="0" sz="2400" lang="en-US"/>
              <a:t>H</a:t>
            </a:r>
            <a:r>
              <a:rPr dirty="0" sz="2400" lang="en-US"/>
              <a:t>I</a:t>
            </a:r>
            <a:r>
              <a:rPr dirty="0" sz="2400" lang="en-US"/>
              <a:t>K</a:t>
            </a:r>
            <a:r>
              <a:rPr dirty="0" sz="2400" lang="en-US"/>
              <a:t>E</a:t>
            </a:r>
            <a:r>
              <a:rPr dirty="0" sz="2400" lang="en-US"/>
              <a:t>S</a:t>
            </a:r>
            <a:r>
              <a:rPr dirty="0" sz="2400" lang="en-US"/>
              <a:t>A</a:t>
            </a:r>
            <a:r>
              <a:rPr dirty="0" sz="2400" lang="en-US"/>
              <a:t>V</a:t>
            </a:r>
            <a:r>
              <a:rPr dirty="0" sz="2400" lang="en-US"/>
              <a:t>A</a:t>
            </a:r>
            <a:r>
              <a:rPr dirty="0" sz="2400" lang="en-US"/>
              <a:t>N</a:t>
            </a:r>
            <a:r>
              <a:rPr dirty="0" sz="2400" lang="en-US"/>
              <a:t> </a:t>
            </a:r>
            <a:r>
              <a:rPr dirty="0" sz="2400" lang="en-US"/>
              <a:t>V</a:t>
            </a:r>
            <a:endParaRPr altLang="en-US" lang="zh-CN"/>
          </a:p>
          <a:p>
            <a:r>
              <a:rPr dirty="0" sz="2400" lang="en-US"/>
              <a:t>REGISTER NO AND NMID: </a:t>
            </a:r>
            <a:endParaRPr dirty="0" sz="2400" lang="en-US">
              <a:cs typeface="Calibri"/>
            </a:endParaRPr>
          </a:p>
          <a:p>
            <a:r>
              <a:rPr dirty="0" sz="2400" lang="en-US"/>
              <a:t>DEPARTMENT: </a:t>
            </a:r>
            <a:r>
              <a:rPr dirty="0" sz="2400" lang="en-US"/>
              <a:t>B</a:t>
            </a:r>
            <a:r>
              <a:rPr dirty="0" sz="2400" lang="en-US"/>
              <a:t>S</a:t>
            </a:r>
            <a:r>
              <a:rPr dirty="0" sz="2400" lang="en-US"/>
              <a:t>C</a:t>
            </a:r>
            <a:r>
              <a:rPr dirty="0" sz="2400" lang="en-US"/>
              <a:t> </a:t>
            </a:r>
            <a:r>
              <a:rPr dirty="0" sz="2400" lang="en-US"/>
              <a:t>C</a:t>
            </a:r>
            <a:r>
              <a:rPr dirty="0" sz="2400" lang="en-US"/>
              <a:t>o</a:t>
            </a:r>
            <a:r>
              <a:rPr dirty="0" sz="2400" lang="en-US"/>
              <a:t>m</a:t>
            </a:r>
            <a:r>
              <a:rPr dirty="0" sz="2400" lang="en-US"/>
              <a:t>puter </a:t>
            </a:r>
            <a:r>
              <a:rPr dirty="0" sz="2400" lang="en-US"/>
              <a:t>science </a:t>
            </a:r>
            <a:endParaRPr altLang="en-US" lang="zh-CN"/>
          </a:p>
          <a:p>
            <a:r>
              <a:rPr dirty="0" sz="2400" lang="en-US"/>
              <a:t>COLLEGE: COLLEGE/ UNIVERSITY</a:t>
            </a:r>
            <a:r>
              <a:rPr dirty="0" sz="2400" lang="en-US"/>
              <a:t>OLLEGE</a:t>
            </a:r>
            <a:r>
              <a:rPr dirty="0" sz="2400" lang="en-US"/>
              <a:t>    </a:t>
            </a:r>
            <a:r>
              <a:rPr dirty="0" sz="2400" lang="en-US"/>
              <a:t>G</a:t>
            </a:r>
            <a:r>
              <a:rPr dirty="0" sz="2400" lang="en-US"/>
              <a:t>o</a:t>
            </a:r>
            <a:r>
              <a:rPr dirty="0" sz="2400" lang="en-US"/>
              <a:t>v</a:t>
            </a:r>
            <a:r>
              <a:rPr dirty="0" sz="2400" lang="en-US"/>
              <a:t>e</a:t>
            </a:r>
            <a:r>
              <a:rPr dirty="0" sz="2400" lang="en-US"/>
              <a:t>r</a:t>
            </a:r>
            <a:r>
              <a:rPr dirty="0" sz="2400" lang="en-US"/>
              <a:t>n</a:t>
            </a:r>
            <a:r>
              <a:rPr dirty="0" sz="2400" lang="en-US"/>
              <a:t>ment </a:t>
            </a:r>
            <a:r>
              <a:rPr dirty="0" sz="2400" lang="en-US"/>
              <a:t>Arts </a:t>
            </a:r>
            <a:r>
              <a:rPr dirty="0" sz="2400" lang="en-US"/>
              <a:t>A</a:t>
            </a:r>
            <a:r>
              <a:rPr dirty="0" sz="2400" lang="en-US"/>
              <a:t>nd </a:t>
            </a:r>
            <a:r>
              <a:rPr dirty="0" sz="2400" lang="en-US"/>
              <a:t>S</a:t>
            </a:r>
            <a:r>
              <a:rPr dirty="0" sz="2400" lang="en-US"/>
              <a:t>c</a:t>
            </a:r>
            <a:r>
              <a:rPr dirty="0" sz="2400" lang="en-US"/>
              <a:t>i</a:t>
            </a:r>
            <a:r>
              <a:rPr dirty="0" sz="2400" lang="en-US"/>
              <a:t>ence </a:t>
            </a:r>
            <a:r>
              <a:rPr dirty="0" sz="2400" lang="en-US"/>
              <a:t>C</a:t>
            </a:r>
            <a:r>
              <a:rPr dirty="0" sz="2400" lang="en-US"/>
              <a:t>o</a:t>
            </a:r>
            <a:r>
              <a:rPr dirty="0" sz="2400" lang="en-US"/>
              <a:t>llege</a:t>
            </a:r>
            <a:r>
              <a:rPr dirty="0" sz="2400" lang="en-US"/>
              <a:t>/</a:t>
            </a:r>
            <a:r>
              <a:rPr dirty="0" sz="2400" lang="en-US"/>
              <a:t> </a:t>
            </a:r>
            <a:r>
              <a:rPr dirty="0" sz="2400" lang="en-US"/>
              <a:t>T</a:t>
            </a:r>
            <a:r>
              <a:rPr dirty="0" sz="2400" lang="en-US"/>
              <a:t>h</a:t>
            </a:r>
            <a:r>
              <a:rPr dirty="0" sz="2400" lang="en-US"/>
              <a:t>i</a:t>
            </a:r>
            <a:r>
              <a:rPr dirty="0" sz="2400" lang="en-US"/>
              <a:t>r</a:t>
            </a:r>
            <a:r>
              <a:rPr dirty="0" sz="2400" lang="en-US"/>
              <a:t>u</a:t>
            </a:r>
            <a:r>
              <a:rPr dirty="0" sz="2400" lang="en-US"/>
              <a:t>valluvar </a:t>
            </a:r>
            <a:r>
              <a:rPr dirty="0" sz="2400" lang="en-US"/>
              <a:t>U</a:t>
            </a:r>
            <a:r>
              <a:rPr dirty="0" sz="2400" lang="en-US"/>
              <a:t>n</a:t>
            </a:r>
            <a:r>
              <a:rPr dirty="0" sz="2400" lang="en-US"/>
              <a:t>i</a:t>
            </a:r>
            <a:r>
              <a:rPr dirty="0" sz="2400" lang="en-US"/>
              <a:t>versity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481012" y="1293748"/>
            <a:ext cx="3656682"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67" name=""/>
          <p:cNvPicPr>
            <a:picLocks/>
          </p:cNvPicPr>
          <p:nvPr/>
        </p:nvPicPr>
        <p:blipFill>
          <a:blip xmlns:r="http://schemas.openxmlformats.org/officeDocument/2006/relationships" r:embed="rId2"/>
          <a:stretch>
            <a:fillRect/>
          </a:stretch>
        </p:blipFill>
        <p:spPr>
          <a:xfrm rot="21600000">
            <a:off x="3116354" y="1362586"/>
            <a:ext cx="8360682" cy="549541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
          <p:cNvSpPr txBox="1"/>
          <p:nvPr/>
        </p:nvSpPr>
        <p:spPr>
          <a:xfrm rot="21600000">
            <a:off x="1261662" y="1137573"/>
            <a:ext cx="10868826" cy="6797041"/>
          </a:xfrm>
          <a:prstGeom prst="rect"/>
        </p:spPr>
        <p:txBody>
          <a:bodyPr rtlCol="0" wrap="square">
            <a:spAutoFit/>
          </a:bodyPr>
          <a:p>
            <a:r>
              <a:rPr sz="2800" lang="en-US">
                <a:solidFill>
                  <a:srgbClr val="000000"/>
                </a:solidFill>
              </a:rPr>
              <a:t>Here’s a simple conclusion for a website creation project:
Conclusion:
Creating a website involves planning, designing, and developing to meet the needs of users while achieving business goals. It requires the use of tools like HTML, CSS, and JavaScript to ensure both functionality and visual appeal. A well-structured website improves accessibility, user experience, and communication. By combining creativity with technology, websites become powerful platforms for sharing information and engaging with audiences.
Do you want me to write this in short 3–4 lines (for a school/college project report) or in a detailed professional style (for documentation/portfolio)?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b="1" dirty="0" sz="8800" lang="en-US">
                <a:latin typeface="Times New Roman" panose="02020603050405020304" pitchFamily="18" charset="0"/>
                <a:cs typeface="Times New Roman" panose="02020603050405020304" pitchFamily="18" charset="0"/>
              </a:rPr>
              <a:t>W</a:t>
            </a:r>
            <a:r>
              <a:rPr b="1" dirty="0" sz="8800" lang="en-US">
                <a:latin typeface="Times New Roman" panose="02020603050405020304" pitchFamily="18" charset="0"/>
                <a:cs typeface="Times New Roman" panose="02020603050405020304" pitchFamily="18" charset="0"/>
              </a:rPr>
              <a:t>e</a:t>
            </a:r>
            <a:r>
              <a:rPr b="1" dirty="0" sz="8800" lang="en-US">
                <a:latin typeface="Times New Roman" panose="02020603050405020304" pitchFamily="18" charset="0"/>
                <a:cs typeface="Times New Roman" panose="02020603050405020304" pitchFamily="18" charset="0"/>
              </a:rPr>
              <a:t>bsite </a:t>
            </a:r>
            <a:r>
              <a:rPr b="1" dirty="0" sz="8800" lang="en-US">
                <a:latin typeface="Times New Roman" panose="02020603050405020304" pitchFamily="18" charset="0"/>
                <a:cs typeface="Times New Roman" panose="02020603050405020304" pitchFamily="18" charset="0"/>
              </a:rPr>
              <a:t>create </a:t>
            </a:r>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547053" y="2832294"/>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rot="21573014">
            <a:off x="4849495" y="1231316"/>
            <a:ext cx="6602157" cy="13502640"/>
          </a:xfrm>
          <a:prstGeom prst="rect"/>
        </p:spPr>
        <p:txBody>
          <a:bodyPr rtlCol="0" wrap="square">
            <a:spAutoFit/>
          </a:bodyPr>
          <a:p>
            <a:r>
              <a:rPr sz="2800" lang="en-US">
                <a:solidFill>
                  <a:srgbClr val="000000"/>
                </a:solidFill>
              </a:rPr>
              <a:t>Here’s a problem statement in 5 lines for creating a website:
1. Many businesses and individuals struggle to establish a strong online presence.
2. Without a website, they cannot effectively showcase their products, services, or ideas.
3. Customers face difficulty finding reliable information in one place.
4. Existing solutions are often expensive or too complex for beginners.
5. A simple, user-friendly website can solve these challenges.
Do you want me to write this in a formal project/problem statement format (like for academics), or in a short creative version for pitching?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10059720" y="-47625"/>
            <a:ext cx="2725170"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0" y="1468437"/>
            <a:ext cx="11565897" cy="9730739"/>
          </a:xfrm>
          <a:prstGeom prst="rect"/>
        </p:spPr>
        <p:txBody>
          <a:bodyPr rtlCol="0" wrap="square">
            <a:spAutoFit/>
          </a:bodyPr>
          <a:p>
            <a:r>
              <a:rPr sz="2800" lang="en-US">
                <a:solidFill>
                  <a:srgbClr val="000000"/>
                </a:solidFill>
              </a:rPr>
              <a:t>Here’s a sample Project Overview for a website creation project (simple and clear, 5–6 lines):
---
Project Overview
This project focuses on developing a user-friendly website that helps individuals or businesses build a strong online presence. The website will serve as a central platform to showcase products, services, or personal portfolios. It will include features like responsive design, easy navigation, and accessibility across devices. The goal is to make the platform simple enough for beginners yet scalable for growing needs. By providing an affordable and effective solution, the project aims to bridge the gap between users and their audiences.
---
Would you like me to make this short (2–3 lines for quick notes) or detailed (like for a project report/academic submission)?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1063648" y="1363981"/>
            <a:ext cx="9731521" cy="8892540"/>
          </a:xfrm>
          <a:prstGeom prst="rect"/>
        </p:spPr>
        <p:txBody>
          <a:bodyPr rtlCol="0" wrap="square">
            <a:spAutoFit/>
          </a:bodyPr>
          <a:p>
            <a:r>
              <a:rPr sz="2800" lang="en-US">
                <a:solidFill>
                  <a:srgbClr val="000000"/>
                </a:solidFill>
              </a:rPr>
              <a:t>I think you mean “Who are the end users?” for the website project.
Here’s a simple answer:
End Users
Small business owners who need an online presence.
Students and professionals showcasing portfolios.
Customers looking for information or services online.
Beginners who want a simple, low-cost website.
Organizations aiming to connect with a wider audience.
👉 Do you want me to write this in a formal academic style (like in a project report) or in a simple bullet list for notes?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10005631" y="-492759"/>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rot="21544438">
            <a:off x="214066" y="1818400"/>
            <a:ext cx="15337708" cy="15179039"/>
          </a:xfrm>
          <a:prstGeom prst="rect"/>
        </p:spPr>
        <p:txBody>
          <a:bodyPr rtlCol="0" wrap="square">
            <a:spAutoFit/>
          </a:bodyPr>
          <a:p>
            <a:r>
              <a:rPr sz="2800" lang="en-US">
                <a:solidFill>
                  <a:srgbClr val="000000"/>
                </a:solidFill>
              </a:rPr>
              <a:t>Here’s a clear list of Tools and Techniques you can mention for a website creation project:
Tools
HTML, CSS, JavaScript → For front-end development
Bootstrap / Tailwind CSS → For responsive design
PHP / Node.js / Python (Django/Flask) → For back-end development
MySQL / MongoDB → For database management
WordPress / Wix → For quick, no-code website creation
VS Code / Sublime Text → For coding environment
Git &amp; GitHub → For version control and collaboration
Techniques
Responsive Web Design (RWD) → To ensure the site works on all devices
Agile Methodology → For iterative development and testing
UI/UX Design Principles → To improve user experience
SEO Optimization → To increase website visibility on search engines
Testing (Unit &amp; User Testing) → To ensure quality and performance
Do you want me to prepare this in a tabular format (Tools | Purpose) so it looks neat for a project report?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2292954"/>
            <a:ext cx="12308248" cy="28171146"/>
          </a:xfrm>
          <a:prstGeom prst="rect"/>
        </p:spPr>
        <p:txBody>
          <a:bodyPr rtlCol="0" wrap="square">
            <a:spAutoFit/>
          </a:bodyPr>
          <a:p>
            <a:r>
              <a:rPr sz="2800" lang="en-US">
                <a:solidFill>
                  <a:srgbClr val="000000"/>
                </a:solidFill>
              </a:rPr>
              <a:t>When it comes to portfolio design and layout, the goal is to create something clean, professional, and easy to navigate while reflecting your personality or brand. Here are some structured ideas you can use:
---
🔹 Key Elements of a Portfolio
1. Cover Page / Introduction
Your name, title (e.g., "UI/UX Designer", "Software Developer", "Content Creator")
A tagline or short professional statement
Clean visual or brand logo
2. About Me
Short bio (who you are, your background, expertise)
Skills overview (with icons or a skill bar)
A professional photo (optional but adds trust)
3. Projects / Case Studies
Showcase 3–6 best works (quality &gt; quantity)
For each project:
Title + role
Problem statement
Your process (tools, methods, techniques)
Final outcome (images, mockups, screenshots)
Key impact/results
4. Tools &amp; Techniques
Use icons/logos for tools (e.g., Figma, Photoshop, Python, etc.)
Mention soft skills (collaboration, design thinking, research)
5. Testimonials / Achievements (Optional)
Quotes from clients/colleagues
Certifications, awards, recognitions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
          <p:cNvSpPr txBox="1"/>
          <p:nvPr/>
        </p:nvSpPr>
        <p:spPr>
          <a:xfrm rot="21600000">
            <a:off x="211880" y="1109345"/>
            <a:ext cx="13918496" cy="9730739"/>
          </a:xfrm>
          <a:prstGeom prst="rect"/>
        </p:spPr>
        <p:txBody>
          <a:bodyPr rtlCol="0" wrap="square">
            <a:spAutoFit/>
          </a:bodyPr>
          <a:p>
            <a:r>
              <a:rPr sz="2800" lang="en-US">
                <a:solidFill>
                  <a:srgbClr val="000000"/>
                </a:solidFill>
              </a:rPr>
              <a:t>Here’s a simple 5-line version 👇
Features and Functionality of a Portfolio:
1. Provides a clear structure with About, Projects, Skills, and Contact sections.
2. Showcases best work with visuals, descriptions, and outcomes.
3. Ensures easy navigation and professional, consistent design.
4. Supports interactivity (links, animations, responsive design).
5. Highlights personal branding and enables quick contact/connection.
Do you want me to also make this in a short table format for neat presentation?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2024-03-27T19:07:22Z</dcterms:created>
  <dcterms:modified xsi:type="dcterms:W3CDTF">2025-09-03T15:49:02Z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2fb84fa5d6414c8298e40953c6aa950d</vt:lpwstr>
  </property>
</Properties>
</file>