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Masters/slideMaster4.xml" ContentType="application/vnd.openxmlformats-officedocument.presentationml.slideMaster+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Masters/slideMaster5.xml" ContentType="application/vnd.openxmlformats-officedocument.presentationml.slideMaster+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Masters/slideMaster6.xml" ContentType="application/vnd.openxmlformats-officedocument.presentationml.slideMaster+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Masters/slideMaster7.xml" ContentType="application/vnd.openxmlformats-officedocument.presentationml.slideMaster+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Masters/slideMaster8.xml" ContentType="application/vnd.openxmlformats-officedocument.presentationml.slideMaster+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Masters/slideMaster9.xml" ContentType="application/vnd.openxmlformats-officedocument.presentationml.slideMaster+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Masters/slideMaster10.xml" ContentType="application/vnd.openxmlformats-officedocument.presentationml.slideMaster+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Masters/slideMaster11.xml" ContentType="application/vnd.openxmlformats-officedocument.presentationml.slideMaster+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notesMasters/notesMaster1.xml" ContentType="application/vnd.openxmlformats-officedocument.presentationml.notesMaster+xml"/>
  <Override PartName="/ppt/theme/theme12.xml" ContentType="application/vnd.openxmlformats-officedocument.theme+xml"/>
  <Override PartName="/ppt/handoutMasters/handoutMaster1.xml" ContentType="application/vnd.openxmlformats-officedocument.presentationml.handoutMaster+xml"/>
  <Override PartName="/ppt/theme/theme1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erverZoom="0">
  <p:sldMasterIdLst>
    <p:sldMasterId id="2147483648" r:id="rId1"/>
    <p:sldMasterId id="2147483649" r:id="rId2"/>
    <p:sldMasterId id="2147483650" r:id="rId3"/>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Lst>
  <p:notesMasterIdLst>
    <p:notesMasterId r:id="rId12"/>
  </p:notesMasterIdLst>
  <p:handoutMasterIdLst>
    <p:handoutMasterId r:id="rId13"/>
  </p:handoutMasterIdLst>
  <p:sldIdLst>
    <p:sldId id="257" r:id="rId14"/>
    <p:sldId id="258" r:id="rId15"/>
    <p:sldId id="259" r:id="rId16"/>
    <p:sldId id="260" r:id="rId17"/>
    <p:sldId id="261" r:id="rId18"/>
    <p:sldId id="262" r:id="rId19"/>
    <p:sldId id="263" r:id="rId20"/>
    <p:sldId id="264" r:id="rId21"/>
    <p:sldId id="265" r:id="rId22"/>
    <p:sldId id="266" r:id="rId23"/>
    <p:sldId id="268" r:id="rId24"/>
    <p:sldId id="269" r:id="rId25"/>
    <p:sldId id="270" r:id="rId26"/>
    <p:sldId id="271" r:id="rId27"/>
  </p:sldIdLst>
  <p:sldSz type="screen16x9" cy="6858000" cx="12192000"/>
  <p:notesSz cx="6858000" cy="9144000"/>
  <p:defaultTex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autoAdjust="0"/>
    <p:restoredTop sz="90513" autoAdjust="0"/>
  </p:normalViewPr>
  <p:slideViewPr>
    <p:cSldViewPr showGuides="1" snapToGrid="0">
      <p:cViewPr varScale="1">
        <p:scale>
          <a:sx n="61" d="100"/>
          <a:sy n="61" d="100"/>
        </p:scale>
        <p:origin x="1074" y="60"/>
      </p:cViewPr>
      <p:guideLst>
        <p:guide orient="horz" pos="2160"/>
        <p:guide pos="2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Master" Target="slideMasters/slideMaster9.xml"/><Relationship Id="rId10" Type="http://schemas.openxmlformats.org/officeDocument/2006/relationships/slideMaster" Target="slideMasters/slideMaster10.xml"/><Relationship Id="rId11" Type="http://schemas.openxmlformats.org/officeDocument/2006/relationships/slideMaster" Target="slideMasters/slideMaster11.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tableStyles" Target="tableStyles.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99" name=""/>
        <p:cNvGrpSpPr/>
        <p:nvPr/>
      </p:nvGrpSpPr>
      <p:grpSpPr>
        <a:xfrm>
          <a:off x="0" y="0"/>
          <a:ext cx="0" cy="0"/>
          <a:chOff x="0" y="0"/>
          <a:chExt cx="0" cy="0"/>
        </a:xfrm>
      </p:grpSpPr>
      <p:sp>
        <p:nvSpPr>
          <p:cNvPr id="1049338" name="Header Placeholder 1"/>
          <p:cNvSpPr>
            <a:spLocks noGrp="1"/>
          </p:cNvSpPr>
          <p:nvPr>
            <p:ph type="hdr" sz="quarter" idx="4294967295"/>
          </p:nvPr>
        </p:nvSpPr>
        <p:spPr>
          <a:xfrm>
            <a:off x="0" y="0"/>
            <a:ext cx="2971800" cy="458787"/>
          </a:xfrm>
          <a:prstGeom prst="rect"/>
          <a:noFill/>
          <a:ln>
            <a:noFill/>
          </a:ln>
        </p:spPr>
        <p:txBody>
          <a:bodyPr anchor="t" bIns="45720" lIns="91440" rIns="91440" tIns="45720" vert="horz"/>
          <a:p>
            <a:pPr lvl="0"/>
            <a:endParaRPr altLang="zh-CN" sz="1200" lang="en-US"/>
          </a:p>
        </p:txBody>
      </p:sp>
      <p:sp>
        <p:nvSpPr>
          <p:cNvPr id="1049339" name="Date Placeholder 2"/>
          <p:cNvSpPr>
            <a:spLocks noGrp="1"/>
          </p:cNvSpPr>
          <p:nvPr>
            <p:ph type="dt" sz="quarter" idx="4294967295"/>
          </p:nvPr>
        </p:nvSpPr>
        <p:spPr>
          <a:xfrm>
            <a:off x="3884612" y="0"/>
            <a:ext cx="2971800" cy="458787"/>
          </a:xfrm>
          <a:prstGeom prst="rect"/>
          <a:noFill/>
          <a:ln>
            <a:noFill/>
          </a:ln>
        </p:spPr>
        <p:txBody>
          <a:bodyPr anchor="ctr" bIns="45720" lIns="91440" rIns="91440" tIns="45720" vert="horz"/>
          <a:p>
            <a:pPr algn="r" lvl="0"/>
            <a:fld id="{566ABCEB-ACFC-4714-9973-3DA970169C29}" type="datetime1">
              <a:rPr altLang="zh-CN" sz="1200" lang="en-US">
                <a:solidFill>
                  <a:srgbClr val="898989"/>
                </a:solidFill>
              </a:rPr>
              <a:pPr algn="r" lvl="0"/>
              <a:t>9/6/2025</a:t>
            </a:fld>
            <a:endParaRPr altLang="zh-CN" sz="1200" lang="en-US">
              <a:solidFill>
                <a:srgbClr val="898989"/>
              </a:solidFill>
            </a:endParaRPr>
          </a:p>
        </p:txBody>
      </p:sp>
      <p:sp>
        <p:nvSpPr>
          <p:cNvPr id="1049340" name="Footer Placeholder 3"/>
          <p:cNvSpPr>
            <a:spLocks noGrp="1"/>
          </p:cNvSpPr>
          <p:nvPr>
            <p:ph type="ftr" sz="quarter" idx="4294967295"/>
          </p:nvPr>
        </p:nvSpPr>
        <p:spPr>
          <a:xfrm>
            <a:off x="0" y="8685212"/>
            <a:ext cx="2971800" cy="458787"/>
          </a:xfrm>
          <a:prstGeom prst="rect"/>
          <a:noFill/>
          <a:ln>
            <a:noFill/>
          </a:ln>
        </p:spPr>
        <p:txBody>
          <a:bodyPr anchor="b" bIns="45720" lIns="91440" rIns="91440" tIns="45720" vert="horz"/>
          <a:p>
            <a:pPr lvl="0"/>
            <a:endParaRPr altLang="zh-CN" sz="1200" lang="en-US">
              <a:solidFill>
                <a:srgbClr val="898989"/>
              </a:solidFill>
            </a:endParaRPr>
          </a:p>
        </p:txBody>
      </p:sp>
      <p:sp>
        <p:nvSpPr>
          <p:cNvPr id="1049341" name="Slide Number Placeholder 4"/>
          <p:cNvSpPr>
            <a:spLocks noGrp="1"/>
          </p:cNvSpPr>
          <p:nvPr>
            <p:ph type="sldNum" sz="quarter" idx="4294967295"/>
          </p:nvPr>
        </p:nvSpPr>
        <p:spPr>
          <a:xfrm>
            <a:off x="3884612" y="8685212"/>
            <a:ext cx="2971800" cy="458787"/>
          </a:xfrm>
          <a:prstGeom prst="rect"/>
          <a:noFill/>
          <a:ln>
            <a:noFill/>
          </a:ln>
        </p:spPr>
        <p:txBody>
          <a:bodyPr anchor="b" bIns="45720" lIns="91440" rIns="91440" tIns="45720" vert="horz"/>
          <a:p>
            <a:pPr algn="r" lvl="0"/>
            <a:fld id="{566ABCEB-ACFC-4714-9973-3DA970169C29}" type="slidenum">
              <a:rPr altLang="zh-CN" sz="1200" lang="en-US">
                <a:solidFill>
                  <a:srgbClr val="898989"/>
                </a:solidFill>
              </a:rPr>
              <a:pPr algn="r" lvl="0"/>
              <a:t>‹#›</a:t>
            </a:fld>
            <a:endParaRPr altLang="zh-CN" sz="1200" lang="en-US">
              <a:solidFill>
                <a:srgbClr val="898989"/>
              </a:solidFill>
            </a:endParaRPr>
          </a:p>
        </p:txBody>
      </p:sp>
    </p:spTree>
  </p:cSld>
  <p:clrMap accent1="dk1" accent2="dk1" accent3="dk1" accent4="dk1" accent5="dk1" accent6="dk1" bg1="dk1" bg2="dk1" tx1="dk1" tx2="dk1" hlink="dk1" folHlink="dk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98" name=""/>
        <p:cNvGrpSpPr/>
        <p:nvPr/>
      </p:nvGrpSpPr>
      <p:grpSpPr>
        <a:xfrm>
          <a:off x="0" y="0"/>
          <a:ext cx="0" cy="0"/>
          <a:chOff x="0" y="0"/>
          <a:chExt cx="0" cy="0"/>
        </a:xfrm>
      </p:grpSpPr>
      <p:sp>
        <p:nvSpPr>
          <p:cNvPr id="1049332" name="页眉占位符 1"/>
          <p:cNvSpPr>
            <a:spLocks noGrp="1"/>
          </p:cNvSpPr>
          <p:nvPr>
            <p:ph type="hdr" sz="quarter" idx="4294967295"/>
          </p:nvPr>
        </p:nvSpPr>
        <p:spPr>
          <a:xfrm>
            <a:off x="0" y="0"/>
            <a:ext cx="2971800" cy="458787"/>
          </a:xfrm>
          <a:prstGeom prst="rect"/>
          <a:noFill/>
          <a:ln>
            <a:noFill/>
          </a:ln>
        </p:spPr>
        <p:txBody>
          <a:bodyPr anchor="t" bIns="45720" lIns="91440" rIns="91440" tIns="45720" vert="horz"/>
          <a:p>
            <a:pPr fontAlgn="base" lvl="0">
              <a:spcBef>
                <a:spcPct val="0"/>
              </a:spcBef>
              <a:spcAft>
                <a:spcPct val="0"/>
              </a:spcAft>
              <a:buFontTx/>
              <a:buNone/>
            </a:pPr>
            <a:endParaRPr altLang="en-US" sz="1200" lang="zh-CN">
              <a:latin typeface="Arial" pitchFamily="34" charset="0"/>
              <a:ea typeface="Arial" pitchFamily="34" charset="0"/>
              <a:sym typeface="Arial" pitchFamily="34" charset="0"/>
            </a:endParaRPr>
          </a:p>
        </p:txBody>
      </p:sp>
      <p:sp>
        <p:nvSpPr>
          <p:cNvPr id="1049333" name="日期占位符 2"/>
          <p:cNvSpPr>
            <a:spLocks noGrp="1"/>
          </p:cNvSpPr>
          <p:nvPr>
            <p:ph type="dt" idx="4294967295"/>
          </p:nvPr>
        </p:nvSpPr>
        <p:spPr>
          <a:xfrm>
            <a:off x="3884612" y="0"/>
            <a:ext cx="2971800" cy="458787"/>
          </a:xfrm>
          <a:prstGeom prst="rect"/>
          <a:noFill/>
          <a:ln>
            <a:noFill/>
          </a:ln>
        </p:spPr>
        <p:txBody>
          <a:bodyPr anchor="t" bIns="45720" lIns="91440" rIns="91440" tIns="45720" vert="horz"/>
          <a:p>
            <a:pPr algn="r" fontAlgn="base" lvl="0">
              <a:spcBef>
                <a:spcPct val="0"/>
              </a:spcBef>
              <a:spcAft>
                <a:spcPct val="0"/>
              </a:spcAft>
              <a:buFontTx/>
              <a:buNone/>
            </a:pPr>
            <a:endParaRPr altLang="en-US" sz="1200" lang="zh-CN">
              <a:latin typeface="Arial" pitchFamily="34" charset="0"/>
              <a:ea typeface="Arial" pitchFamily="34" charset="0"/>
              <a:sym typeface="Arial" pitchFamily="34" charset="0"/>
            </a:endParaRPr>
          </a:p>
        </p:txBody>
      </p:sp>
      <p:sp>
        <p:nvSpPr>
          <p:cNvPr id="1049334" name="幻灯片图像占位符 3"/>
          <p:cNvSpPr>
            <a:spLocks noChangeAspect="1" noRot="1" noGrp="1"/>
          </p:cNvSpPr>
          <p:nvPr>
            <p:ph type="sldImg" idx="4294967295"/>
          </p:nvPr>
        </p:nvSpPr>
        <p:spPr>
          <a:xfrm>
            <a:off x="685800" y="1143000"/>
            <a:ext cx="5486400" cy="3086100"/>
          </a:xfrm>
          <a:prstGeom prst="rect"/>
          <a:noFill/>
          <a:ln w="12700" cap="flat" cmpd="sng">
            <a:solidFill>
              <a:srgbClr val="000000">
                <a:alpha val="100000"/>
              </a:srgbClr>
            </a:solidFill>
            <a:prstDash val="solid"/>
            <a:round/>
          </a:ln>
        </p:spPr>
        <p:txBody>
          <a:bodyPr anchor="ctr" bIns="45720" lIns="91440" rIns="91440" tIns="45720" vert="horz"/>
          <a:p/>
        </p:txBody>
      </p:sp>
      <p:sp>
        <p:nvSpPr>
          <p:cNvPr id="1049335" name="备注占位符 4"/>
          <p:cNvSpPr>
            <a:spLocks noGrp="1"/>
          </p:cNvSpPr>
          <p:nvPr>
            <p:ph type="body" sz="quarter" idx="4294967295"/>
          </p:nvPr>
        </p:nvSpPr>
        <p:spPr>
          <a:xfrm>
            <a:off x="685800" y="4400550"/>
            <a:ext cx="5486400" cy="3600450"/>
          </a:xfrm>
          <a:prstGeom prst="rect"/>
          <a:noFill/>
          <a:ln>
            <a:noFill/>
          </a:ln>
        </p:spPr>
        <p:txBody>
          <a:bodyPr anchor="t" bIns="45720" lIns="91440" rIns="91440" tIns="45720" vert="horz"/>
          <a:p>
            <a:pPr lvl="0"/>
            <a:r>
              <a:rPr altLang="en-US" lang="zh-CN"/>
              <a:t>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9336" name="页脚占位符 5"/>
          <p:cNvSpPr>
            <a:spLocks noGrp="1"/>
          </p:cNvSpPr>
          <p:nvPr>
            <p:ph type="ftr" sz="quarter" idx="4294967295"/>
          </p:nvPr>
        </p:nvSpPr>
        <p:spPr>
          <a:xfrm>
            <a:off x="0" y="8685212"/>
            <a:ext cx="2971800" cy="458787"/>
          </a:xfrm>
          <a:prstGeom prst="rect"/>
          <a:noFill/>
          <a:ln>
            <a:noFill/>
          </a:ln>
        </p:spPr>
        <p:txBody>
          <a:bodyPr anchor="b" bIns="45720" lIns="91440" rIns="91440" tIns="45720" vert="horz"/>
          <a:p>
            <a:pPr fontAlgn="base" lvl="0">
              <a:spcBef>
                <a:spcPct val="0"/>
              </a:spcBef>
              <a:spcAft>
                <a:spcPct val="0"/>
              </a:spcAft>
              <a:buFontTx/>
              <a:buNone/>
            </a:pPr>
            <a:endParaRPr altLang="en-US" sz="1200" lang="zh-CN">
              <a:latin typeface="Arial" pitchFamily="34" charset="0"/>
              <a:ea typeface="Arial" pitchFamily="34" charset="0"/>
              <a:sym typeface="Arial" pitchFamily="34" charset="0"/>
            </a:endParaRPr>
          </a:p>
        </p:txBody>
      </p:sp>
      <p:sp>
        <p:nvSpPr>
          <p:cNvPr id="1049337" name="灯片编号占位符 6"/>
          <p:cNvSpPr>
            <a:spLocks noGrp="1"/>
          </p:cNvSpPr>
          <p:nvPr>
            <p:ph type="sldNum" sz="quarter" idx="4294967295"/>
          </p:nvPr>
        </p:nvSpPr>
        <p:spPr>
          <a:xfrm>
            <a:off x="3884612" y="8685212"/>
            <a:ext cx="2971800" cy="458787"/>
          </a:xfrm>
          <a:prstGeom prst="rect"/>
          <a:noFill/>
          <a:ln>
            <a:noFill/>
          </a:ln>
        </p:spPr>
        <p:txBody>
          <a:bodyPr anchor="b" bIns="45720" lIns="91440" rIns="91440" tIns="45720" vert="horz"/>
          <a:p>
            <a:pPr algn="r" fontAlgn="base" lvl="0">
              <a:spcBef>
                <a:spcPct val="0"/>
              </a:spcBef>
              <a:spcAft>
                <a:spcPct val="0"/>
              </a:spcAft>
              <a:buFontTx/>
              <a:buNone/>
            </a:pPr>
            <a:fld id="{566ABCEB-ACFC-4714-9973-3DA970169C29}" type="slidenum">
              <a:rPr altLang="en-US" sz="1200" lang="zh-CN">
                <a:latin typeface="Arial" pitchFamily="34" charset="0"/>
                <a:ea typeface="Arial" pitchFamily="34" charset="0"/>
              </a:rPr>
              <a:pPr algn="r" fontAlgn="base" lvl="0">
                <a:spcBef>
                  <a:spcPct val="0"/>
                </a:spcBef>
                <a:spcAft>
                  <a:spcPct val="0"/>
                </a:spcAft>
                <a:buFontTx/>
                <a:buNone/>
              </a:pPr>
              <a:t>‹#›</a:t>
            </a:fld>
            <a:endParaRPr altLang="en-US" sz="1200" lang="zh-CN">
              <a:latin typeface="Arial" pitchFamily="34" charset="0"/>
              <a:ea typeface="Arial" pitchFamily="34" charset="0"/>
            </a:endParaRPr>
          </a:p>
        </p:txBody>
      </p:sp>
    </p:spTree>
  </p:cSld>
  <p:clrMap accent1="dk1" accent2="dk1" accent3="dk1" accent4="dk1" accent5="dk1" accent6="dk1" bg1="dk1" bg2="dk1" tx1="dk1" tx2="dk1" hlink="dk1" folHlink="dk1"/>
  <p:notesStyle>
    <a:lvl1pPr algn="l" eaLnBrk="1" fontAlgn="base" hangingPunct="1" indent="0" latinLnBrk="0" marL="0" rtl="0">
      <a:lnSpc>
        <a:spcPct val="100000"/>
      </a:lnSpc>
      <a:spcBef>
        <a:spcPct val="0"/>
      </a:spcBef>
      <a:spcAft>
        <a:spcPct val="0"/>
      </a:spcAft>
      <a:buFontTx/>
      <a:buNone/>
      <a:defRPr sz="1200">
        <a:solidFill>
          <a:schemeClr val="dk1"/>
        </a:solidFill>
        <a:latin typeface="Arial" pitchFamily="34" charset="0"/>
        <a:ea typeface="Arial" pitchFamily="34" charset="0"/>
        <a:sym typeface="Arial" pitchFamily="34" charset="0"/>
      </a:defRPr>
    </a:lvl1pPr>
    <a:lvl2pPr algn="l" eaLnBrk="1" fontAlgn="base" hangingPunct="1" indent="0" latinLnBrk="0" marL="457200" rtl="0">
      <a:lnSpc>
        <a:spcPct val="100000"/>
      </a:lnSpc>
      <a:spcBef>
        <a:spcPct val="0"/>
      </a:spcBef>
      <a:spcAft>
        <a:spcPct val="0"/>
      </a:spcAft>
      <a:buFontTx/>
      <a:buNone/>
      <a:defRPr sz="1200">
        <a:solidFill>
          <a:schemeClr val="dk1"/>
        </a:solidFill>
        <a:latin typeface="Arial" pitchFamily="34" charset="0"/>
        <a:ea typeface="Arial" pitchFamily="34" charset="0"/>
        <a:sym typeface="Arial" pitchFamily="34" charset="0"/>
      </a:defRPr>
    </a:lvl2pPr>
    <a:lvl3pPr algn="l" eaLnBrk="1" fontAlgn="base" hangingPunct="1" indent="0" latinLnBrk="0" marL="914400" rtl="0">
      <a:lnSpc>
        <a:spcPct val="100000"/>
      </a:lnSpc>
      <a:spcBef>
        <a:spcPct val="0"/>
      </a:spcBef>
      <a:spcAft>
        <a:spcPct val="0"/>
      </a:spcAft>
      <a:buFontTx/>
      <a:buNone/>
      <a:defRPr sz="1200">
        <a:solidFill>
          <a:schemeClr val="dk1"/>
        </a:solidFill>
        <a:latin typeface="Arial" pitchFamily="34" charset="0"/>
        <a:ea typeface="Arial" pitchFamily="34" charset="0"/>
        <a:sym typeface="Arial" pitchFamily="34" charset="0"/>
      </a:defRPr>
    </a:lvl3pPr>
    <a:lvl4pPr algn="l" eaLnBrk="1" fontAlgn="base" hangingPunct="1" indent="0" latinLnBrk="0" marL="1371600" rtl="0">
      <a:lnSpc>
        <a:spcPct val="100000"/>
      </a:lnSpc>
      <a:spcBef>
        <a:spcPct val="0"/>
      </a:spcBef>
      <a:spcAft>
        <a:spcPct val="0"/>
      </a:spcAft>
      <a:buFontTx/>
      <a:buNone/>
      <a:defRPr sz="1200">
        <a:solidFill>
          <a:schemeClr val="dk1"/>
        </a:solidFill>
        <a:latin typeface="Arial" pitchFamily="34" charset="0"/>
        <a:ea typeface="Arial" pitchFamily="34" charset="0"/>
        <a:sym typeface="Arial" pitchFamily="34" charset="0"/>
      </a:defRPr>
    </a:lvl4pPr>
    <a:lvl5pPr algn="l" eaLnBrk="1" fontAlgn="base" hangingPunct="1" indent="0" latinLnBrk="0" marL="1828800" rtl="0">
      <a:lnSpc>
        <a:spcPct val="100000"/>
      </a:lnSpc>
      <a:spcBef>
        <a:spcPct val="0"/>
      </a:spcBef>
      <a:spcAft>
        <a:spcPct val="0"/>
      </a:spcAft>
      <a:buFontTx/>
      <a:buNone/>
      <a:defRPr sz="1200">
        <a:solidFill>
          <a:schemeClr val="dk1"/>
        </a:solidFill>
        <a:latin typeface="Arial" pitchFamily="34" charset="0"/>
        <a:ea typeface="Arial" pitchFamily="34" charset="0"/>
        <a:sym typeface="Arial" pitchFamily="34" charset="0"/>
      </a:defRPr>
    </a:lvl5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3" name="幻灯片图像占位符 1"/>
          <p:cNvSpPr>
            <a:spLocks noChangeAspect="1" noRot="1" noGrp="1"/>
          </p:cNvSpPr>
          <p:nvPr>
            <p:ph type="sldImg" idx="2"/>
          </p:nvPr>
        </p:nvSpPr>
        <p:spPr>
          <a:xfrm>
            <a:off x="685800" y="1143000"/>
            <a:ext cx="5486400" cy="3086100"/>
          </a:xfrm>
          <a:prstGeom prst="rect"/>
          <a:ln w="9525" cap="flat" cmpd="sng">
            <a:solidFill>
              <a:srgbClr val="000000">
                <a:alpha val="100000"/>
              </a:srgbClr>
            </a:solidFill>
            <a:prstDash val="solid"/>
            <a:miter/>
          </a:ln>
        </p:spPr>
        <p:txBody>
          <a:bodyPr anchor="ctr" bIns="45720" lIns="91440" rIns="91440" tIns="45720" vert="horz"/>
          <a:p/>
        </p:txBody>
      </p:sp>
      <p:sp>
        <p:nvSpPr>
          <p:cNvPr id="1048604" name="备注占位符 2"/>
          <p:cNvSpPr>
            <a:spLocks noGrp="1"/>
          </p:cNvSpPr>
          <p:nvPr>
            <p:ph type="body" idx="3"/>
          </p:nvPr>
        </p:nvSpPr>
        <p:spPr>
          <a:xfrm>
            <a:off x="685800" y="4400550"/>
            <a:ext cx="5486400" cy="3600450"/>
          </a:xfrm>
          <a:prstGeom prst="rect"/>
          <a:noFill/>
          <a:ln>
            <a:noFill/>
          </a:ln>
        </p:spPr>
        <p:txBody>
          <a:bodyPr anchor="t" bIns="45720" lIns="91440" rIns="91440" tIns="45720" vert="horz"/>
          <a:p>
            <a:pPr lvl="0">
              <a:spcBef>
                <a:spcPct val="0"/>
              </a:spcBef>
            </a:pPr>
            <a:endParaRPr altLang="en-US" lang="zh-CN"/>
          </a:p>
        </p:txBody>
      </p:sp>
      <p:sp>
        <p:nvSpPr>
          <p:cNvPr id="1048605" name="灯片编号占位符 3"/>
          <p:cNvSpPr txBox="1"/>
          <p:nvPr/>
        </p:nvSpPr>
        <p:spPr>
          <a:xfrm>
            <a:off x="3884612" y="8685212"/>
            <a:ext cx="2971800" cy="458787"/>
          </a:xfrm>
          <a:prstGeom prst="rect"/>
          <a:noFill/>
          <a:ln>
            <a:noFill/>
          </a:ln>
        </p:spPr>
        <p:txBody>
          <a:bodyPr anchor="b" bIns="45720" lIns="91440" rIns="91440" tIns="45720" vert="horz"/>
          <a:p>
            <a:pPr algn="r" lvl="0"/>
            <a:fld id="{566ABCEB-ACFC-4714-9973-3DA970169C29}" type="slidenum">
              <a:rPr altLang="en-US" sz="1200" lang="zh-CN">
                <a:latin typeface="等线" pitchFamily="2" charset="-122"/>
                <a:ea typeface="等线" pitchFamily="2" charset="-122"/>
              </a:rPr>
              <a:pPr algn="r" lvl="0"/>
              <a:t>1</a:t>
            </a:fld>
            <a:endParaRPr altLang="en-US" sz="1200" lang="zh-CN">
              <a:latin typeface="等线" pitchFamily="2" charset="-122"/>
              <a:ea typeface="等线"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20" name=""/>
        <p:cNvGrpSpPr/>
        <p:nvPr/>
      </p:nvGrpSpPr>
      <p:grpSpPr>
        <a:xfrm>
          <a:off x="0" y="0"/>
          <a:ext cx="0" cy="0"/>
          <a:chOff x="0" y="0"/>
          <a:chExt cx="0" cy="0"/>
        </a:xfrm>
      </p:grpSpPr>
      <p:sp>
        <p:nvSpPr>
          <p:cNvPr id="1049092" name="Title 1"/>
          <p:cNvSpPr>
            <a:spLocks noGrp="1"/>
          </p:cNvSpPr>
          <p:nvPr>
            <p:ph type="ctrTitle"/>
          </p:nvPr>
        </p:nvSpPr>
        <p:spPr>
          <a:xfrm>
            <a:off x="1524000" y="1122363"/>
            <a:ext cx="9144000" cy="2387600"/>
          </a:xfrm>
        </p:spPr>
        <p:txBody>
          <a:bodyPr anchor="b"/>
          <a:lstStyle>
            <a:lvl1pPr>
              <a:defRPr sz="6000"/>
            </a:lvl1pPr>
          </a:lstStyle>
          <a:p>
            <a:r>
              <a:rPr altLang="zh-CN" lang="en-US"/>
              <a:t>Click to edit Master title style</a:t>
            </a:r>
            <a:endParaRPr altLang="en-US" lang="zh-CN"/>
          </a:p>
        </p:txBody>
      </p:sp>
      <p:sp>
        <p:nvSpPr>
          <p:cNvPr id="1049093"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a:t>Click to edit Master subtitle style</a:t>
            </a:r>
            <a:endParaRPr altLang="en-US" lang="zh-CN"/>
          </a:p>
        </p:txBody>
      </p:sp>
      <p:sp>
        <p:nvSpPr>
          <p:cNvPr id="1049094" name="日期占位符 3"/>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095" name="灯片编号占位符 5"/>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9096" name="页脚占位符 4"/>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24" name=""/>
        <p:cNvGrpSpPr/>
        <p:nvPr/>
      </p:nvGrpSpPr>
      <p:grpSpPr>
        <a:xfrm>
          <a:off x="0" y="0"/>
          <a:ext cx="0" cy="0"/>
          <a:chOff x="0" y="0"/>
          <a:chExt cx="0" cy="0"/>
        </a:xfrm>
      </p:grpSpPr>
      <p:sp>
        <p:nvSpPr>
          <p:cNvPr id="1049113" name="Title 1"/>
          <p:cNvSpPr>
            <a:spLocks noGrp="1"/>
          </p:cNvSpPr>
          <p:nvPr>
            <p:ph type="title"/>
          </p:nvPr>
        </p:nvSpPr>
        <p:spPr/>
        <p:txBody>
          <a:bodyPr/>
          <a:p>
            <a:r>
              <a:rPr altLang="zh-CN" lang="en-US"/>
              <a:t>Click to edit Master title style</a:t>
            </a:r>
            <a:endParaRPr altLang="en-US" lang="zh-CN"/>
          </a:p>
        </p:txBody>
      </p:sp>
      <p:sp>
        <p:nvSpPr>
          <p:cNvPr id="1049114" name="Vertical Text Placeholder 2"/>
          <p:cNvSpPr>
            <a:spLocks noGrp="1"/>
          </p:cNvSpPr>
          <p:nvPr>
            <p:ph type="body" orient="vert" idx="1"/>
          </p:nvPr>
        </p:nvSpPr>
        <p:spPr/>
        <p:txBody>
          <a:bodyPr vert="eaVert"/>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9115" name="日期占位符 3"/>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116" name="灯片编号占位符 5"/>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9117" name="页脚占位符 4"/>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47" name=""/>
        <p:cNvGrpSpPr/>
        <p:nvPr/>
      </p:nvGrpSpPr>
      <p:grpSpPr>
        <a:xfrm>
          <a:off x="0" y="0"/>
          <a:ext cx="0" cy="0"/>
          <a:chOff x="0" y="0"/>
          <a:chExt cx="0" cy="0"/>
        </a:xfrm>
      </p:grpSpPr>
      <p:sp>
        <p:nvSpPr>
          <p:cNvPr id="1048883" name="Title 1"/>
          <p:cNvSpPr>
            <a:spLocks noGrp="1"/>
          </p:cNvSpPr>
          <p:nvPr>
            <p:ph type="ctrTitle"/>
          </p:nvPr>
        </p:nvSpPr>
        <p:spPr>
          <a:xfrm>
            <a:off x="1524000" y="1122363"/>
            <a:ext cx="9144000" cy="2387600"/>
          </a:xfrm>
        </p:spPr>
        <p:txBody>
          <a:bodyPr anchor="b"/>
          <a:lstStyle>
            <a:lvl1pPr>
              <a:defRPr sz="6000"/>
            </a:lvl1pPr>
          </a:lstStyle>
          <a:p>
            <a:r>
              <a:rPr altLang="zh-CN" lang="en-US"/>
              <a:t>Click to edit Master title style</a:t>
            </a:r>
            <a:endParaRPr altLang="en-US" lang="zh-CN"/>
          </a:p>
        </p:txBody>
      </p:sp>
      <p:sp>
        <p:nvSpPr>
          <p:cNvPr id="1048884"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a:t>Click to edit Master subtitle style</a:t>
            </a:r>
            <a:endParaRPr altLang="en-US" lang="zh-CN"/>
          </a:p>
        </p:txBody>
      </p:sp>
      <p:sp>
        <p:nvSpPr>
          <p:cNvPr id="1048885"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886"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887"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44" name=""/>
        <p:cNvGrpSpPr/>
        <p:nvPr/>
      </p:nvGrpSpPr>
      <p:grpSpPr>
        <a:xfrm>
          <a:off x="0" y="0"/>
          <a:ext cx="0" cy="0"/>
          <a:chOff x="0" y="0"/>
          <a:chExt cx="0" cy="0"/>
        </a:xfrm>
      </p:grpSpPr>
      <p:sp>
        <p:nvSpPr>
          <p:cNvPr id="1048869" name="Title 1"/>
          <p:cNvSpPr>
            <a:spLocks noGrp="1"/>
          </p:cNvSpPr>
          <p:nvPr>
            <p:ph type="title"/>
          </p:nvPr>
        </p:nvSpPr>
        <p:spPr/>
        <p:txBody>
          <a:bodyPr/>
          <a:p>
            <a:r>
              <a:rPr altLang="zh-CN" lang="en-US"/>
              <a:t>Click to edit Master title style</a:t>
            </a:r>
            <a:endParaRPr altLang="en-US" lang="zh-CN"/>
          </a:p>
        </p:txBody>
      </p:sp>
      <p:sp>
        <p:nvSpPr>
          <p:cNvPr id="1048870" name="Content Placeholder 2"/>
          <p:cNvSpPr>
            <a:spLocks noGrp="1"/>
          </p:cNvSpPr>
          <p:nvPr>
            <p:ph idx="1"/>
          </p:nvPr>
        </p:nvSpPr>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8871"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872"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873"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49" name=""/>
        <p:cNvGrpSpPr/>
        <p:nvPr/>
      </p:nvGrpSpPr>
      <p:grpSpPr>
        <a:xfrm>
          <a:off x="0" y="0"/>
          <a:ext cx="0" cy="0"/>
          <a:chOff x="0" y="0"/>
          <a:chExt cx="0" cy="0"/>
        </a:xfrm>
      </p:grpSpPr>
      <p:sp>
        <p:nvSpPr>
          <p:cNvPr id="1048892" name="Title 1"/>
          <p:cNvSpPr>
            <a:spLocks noGrp="1"/>
          </p:cNvSpPr>
          <p:nvPr>
            <p:ph type="title"/>
          </p:nvPr>
        </p:nvSpPr>
        <p:spPr>
          <a:xfrm>
            <a:off x="831850" y="1709738"/>
            <a:ext cx="10515600" cy="2852737"/>
          </a:xfrm>
        </p:spPr>
        <p:txBody>
          <a:bodyPr anchor="b"/>
          <a:lstStyle>
            <a:lvl1pPr>
              <a:defRPr sz="6000"/>
            </a:lvl1pPr>
          </a:lstStyle>
          <a:p>
            <a:r>
              <a:rPr altLang="zh-CN" lang="en-US"/>
              <a:t>Click to edit Master title style</a:t>
            </a:r>
            <a:endParaRPr altLang="en-US" lang="zh-CN"/>
          </a:p>
        </p:txBody>
      </p:sp>
      <p:sp>
        <p:nvSpPr>
          <p:cNvPr id="1048893" name="Text Placeholder 2"/>
          <p:cNvSpPr>
            <a:spLocks noGrp="1"/>
          </p:cNvSpPr>
          <p:nvPr>
            <p:ph type="body" idx="1"/>
          </p:nvPr>
        </p:nvSpPr>
        <p:spPr>
          <a:xfrm>
            <a:off x="831850"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a:t>Click to edit Master text styles</a:t>
            </a:r>
          </a:p>
        </p:txBody>
      </p:sp>
      <p:sp>
        <p:nvSpPr>
          <p:cNvPr id="1048894"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895"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896"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50" name=""/>
        <p:cNvGrpSpPr/>
        <p:nvPr/>
      </p:nvGrpSpPr>
      <p:grpSpPr>
        <a:xfrm>
          <a:off x="0" y="0"/>
          <a:ext cx="0" cy="0"/>
          <a:chOff x="0" y="0"/>
          <a:chExt cx="0" cy="0"/>
        </a:xfrm>
      </p:grpSpPr>
      <p:sp>
        <p:nvSpPr>
          <p:cNvPr id="1048897" name="Title 1"/>
          <p:cNvSpPr>
            <a:spLocks noGrp="1"/>
          </p:cNvSpPr>
          <p:nvPr>
            <p:ph type="title"/>
          </p:nvPr>
        </p:nvSpPr>
        <p:spPr/>
        <p:txBody>
          <a:bodyPr/>
          <a:p>
            <a:r>
              <a:rPr altLang="zh-CN" lang="en-US"/>
              <a:t>Click to edit Master title style</a:t>
            </a:r>
            <a:endParaRPr altLang="en-US" lang="zh-CN"/>
          </a:p>
        </p:txBody>
      </p:sp>
      <p:sp>
        <p:nvSpPr>
          <p:cNvPr id="1048898" name="Content Placeholder 2"/>
          <p:cNvSpPr>
            <a:spLocks noGrp="1"/>
          </p:cNvSpPr>
          <p:nvPr>
            <p:ph sz="half" idx="1"/>
          </p:nvPr>
        </p:nvSpPr>
        <p:spPr>
          <a:xfrm>
            <a:off x="838200" y="1825625"/>
            <a:ext cx="5181600" cy="4351338"/>
          </a:xfrm>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8899" name="Content Placeholder 3"/>
          <p:cNvSpPr>
            <a:spLocks noGrp="1"/>
          </p:cNvSpPr>
          <p:nvPr>
            <p:ph sz="half" idx="2"/>
          </p:nvPr>
        </p:nvSpPr>
        <p:spPr>
          <a:xfrm>
            <a:off x="6172199" y="1825625"/>
            <a:ext cx="5181600" cy="4351338"/>
          </a:xfrm>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8900"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901"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902"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40" name=""/>
        <p:cNvGrpSpPr/>
        <p:nvPr/>
      </p:nvGrpSpPr>
      <p:grpSpPr>
        <a:xfrm>
          <a:off x="0" y="0"/>
          <a:ext cx="0" cy="0"/>
          <a:chOff x="0" y="0"/>
          <a:chExt cx="0" cy="0"/>
        </a:xfrm>
      </p:grpSpPr>
      <p:sp>
        <p:nvSpPr>
          <p:cNvPr id="1048845" name="Title 1"/>
          <p:cNvSpPr>
            <a:spLocks noGrp="1"/>
          </p:cNvSpPr>
          <p:nvPr>
            <p:ph type="title"/>
          </p:nvPr>
        </p:nvSpPr>
        <p:spPr>
          <a:xfrm>
            <a:off x="839788" y="365125"/>
            <a:ext cx="10515600" cy="1325563"/>
          </a:xfrm>
        </p:spPr>
        <p:txBody>
          <a:bodyPr/>
          <a:p>
            <a:r>
              <a:rPr altLang="zh-CN" lang="en-US"/>
              <a:t>Click to edit Master title style</a:t>
            </a:r>
            <a:endParaRPr altLang="en-US" lang="zh-CN"/>
          </a:p>
        </p:txBody>
      </p:sp>
      <p:sp>
        <p:nvSpPr>
          <p:cNvPr id="1048846"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a:t>Click to edit Master text styles</a:t>
            </a:r>
          </a:p>
        </p:txBody>
      </p:sp>
      <p:sp>
        <p:nvSpPr>
          <p:cNvPr id="1048847" name="Content Placeholder 3"/>
          <p:cNvSpPr>
            <a:spLocks noGrp="1"/>
          </p:cNvSpPr>
          <p:nvPr>
            <p:ph sz="half" idx="2"/>
          </p:nvPr>
        </p:nvSpPr>
        <p:spPr>
          <a:xfrm>
            <a:off x="839788" y="2505075"/>
            <a:ext cx="5157787" cy="3684588"/>
          </a:xfrm>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8848" name="Text Placeholder 4"/>
          <p:cNvSpPr>
            <a:spLocks noGrp="1"/>
          </p:cNvSpPr>
          <p:nvPr>
            <p:ph type="body" sz="quarter" idx="3"/>
          </p:nvPr>
        </p:nvSpPr>
        <p:spPr>
          <a:xfrm>
            <a:off x="6172199"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a:t>Click to edit Master text styles</a:t>
            </a:r>
          </a:p>
        </p:txBody>
      </p:sp>
      <p:sp>
        <p:nvSpPr>
          <p:cNvPr id="1048849" name="Content Placeholder 5"/>
          <p:cNvSpPr>
            <a:spLocks noGrp="1"/>
          </p:cNvSpPr>
          <p:nvPr>
            <p:ph sz="quarter" idx="4"/>
          </p:nvPr>
        </p:nvSpPr>
        <p:spPr>
          <a:xfrm>
            <a:off x="6172199" y="2505075"/>
            <a:ext cx="5183188" cy="3684588"/>
          </a:xfrm>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8850"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851"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852"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48" name=""/>
        <p:cNvGrpSpPr/>
        <p:nvPr/>
      </p:nvGrpSpPr>
      <p:grpSpPr>
        <a:xfrm>
          <a:off x="0" y="0"/>
          <a:ext cx="0" cy="0"/>
          <a:chOff x="0" y="0"/>
          <a:chExt cx="0" cy="0"/>
        </a:xfrm>
      </p:grpSpPr>
      <p:sp>
        <p:nvSpPr>
          <p:cNvPr id="1048888" name="Title 1"/>
          <p:cNvSpPr>
            <a:spLocks noGrp="1"/>
          </p:cNvSpPr>
          <p:nvPr>
            <p:ph type="title"/>
          </p:nvPr>
        </p:nvSpPr>
        <p:spPr/>
        <p:txBody>
          <a:bodyPr/>
          <a:p>
            <a:r>
              <a:rPr altLang="zh-CN" lang="en-US"/>
              <a:t>Click to edit Master title style</a:t>
            </a:r>
            <a:endParaRPr altLang="en-US" lang="zh-CN"/>
          </a:p>
        </p:txBody>
      </p:sp>
      <p:sp>
        <p:nvSpPr>
          <p:cNvPr id="1048889"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890"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891"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45" name=""/>
        <p:cNvGrpSpPr/>
        <p:nvPr/>
      </p:nvGrpSpPr>
      <p:grpSpPr>
        <a:xfrm>
          <a:off x="0" y="0"/>
          <a:ext cx="0" cy="0"/>
          <a:chOff x="0" y="0"/>
          <a:chExt cx="0" cy="0"/>
        </a:xfrm>
      </p:grpSpPr>
      <p:sp>
        <p:nvSpPr>
          <p:cNvPr id="1048874"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875"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876"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43" name=""/>
        <p:cNvGrpSpPr/>
        <p:nvPr/>
      </p:nvGrpSpPr>
      <p:grpSpPr>
        <a:xfrm>
          <a:off x="0" y="0"/>
          <a:ext cx="0" cy="0"/>
          <a:chOff x="0" y="0"/>
          <a:chExt cx="0" cy="0"/>
        </a:xfrm>
      </p:grpSpPr>
      <p:sp>
        <p:nvSpPr>
          <p:cNvPr id="1048863" name="Title 1"/>
          <p:cNvSpPr>
            <a:spLocks noGrp="1"/>
          </p:cNvSpPr>
          <p:nvPr>
            <p:ph type="title"/>
          </p:nvPr>
        </p:nvSpPr>
        <p:spPr>
          <a:xfrm>
            <a:off x="839788" y="457200"/>
            <a:ext cx="3932237" cy="1600200"/>
          </a:xfrm>
        </p:spPr>
        <p:txBody>
          <a:bodyPr anchor="b"/>
          <a:lstStyle>
            <a:lvl1pPr>
              <a:defRPr sz="3200"/>
            </a:lvl1pPr>
          </a:lstStyle>
          <a:p>
            <a:r>
              <a:rPr altLang="zh-CN" lang="en-US"/>
              <a:t>Click to edit Master title style</a:t>
            </a:r>
            <a:endParaRPr altLang="en-US" lang="zh-CN"/>
          </a:p>
        </p:txBody>
      </p:sp>
      <p:sp>
        <p:nvSpPr>
          <p:cNvPr id="1048864"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a:t>Click to edit Master text styles</a:t>
            </a:r>
          </a:p>
        </p:txBody>
      </p:sp>
      <p:sp>
        <p:nvSpPr>
          <p:cNvPr id="1048865"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8866"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867"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868"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46" name=""/>
        <p:cNvGrpSpPr/>
        <p:nvPr/>
      </p:nvGrpSpPr>
      <p:grpSpPr>
        <a:xfrm>
          <a:off x="0" y="0"/>
          <a:ext cx="0" cy="0"/>
          <a:chOff x="0" y="0"/>
          <a:chExt cx="0" cy="0"/>
        </a:xfrm>
      </p:grpSpPr>
      <p:sp>
        <p:nvSpPr>
          <p:cNvPr id="1048877" name="Title 1"/>
          <p:cNvSpPr>
            <a:spLocks noGrp="1"/>
          </p:cNvSpPr>
          <p:nvPr>
            <p:ph type="title"/>
          </p:nvPr>
        </p:nvSpPr>
        <p:spPr>
          <a:xfrm>
            <a:off x="839788" y="457200"/>
            <a:ext cx="3932237" cy="1600200"/>
          </a:xfrm>
        </p:spPr>
        <p:txBody>
          <a:bodyPr anchor="b"/>
          <a:lstStyle>
            <a:lvl1pPr>
              <a:defRPr sz="3200"/>
            </a:lvl1pPr>
          </a:lstStyle>
          <a:p>
            <a:r>
              <a:rPr altLang="zh-CN" lang="en-US"/>
              <a:t>Click to edit Master title style</a:t>
            </a:r>
            <a:endParaRPr altLang="en-US" lang="zh-CN"/>
          </a:p>
        </p:txBody>
      </p:sp>
      <p:sp>
        <p:nvSpPr>
          <p:cNvPr id="1048878"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a:t>Click to edit Master text styles</a:t>
            </a:r>
          </a:p>
        </p:txBody>
      </p:sp>
      <p:sp>
        <p:nvSpPr>
          <p:cNvPr id="1048879" name="Picture Placeholder 2"/>
          <p:cNvSpPr>
            <a:spLocks noGrp="1"/>
          </p:cNvSpPr>
          <p:nvPr>
            <p:ph type="pic" idx="1"/>
          </p:nvPr>
        </p:nvSpPr>
        <p:spPr>
          <a:xfrm>
            <a:off x="5183188" y="987424"/>
            <a:ext cx="6172199"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880"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881"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882"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41" name=""/>
        <p:cNvGrpSpPr/>
        <p:nvPr/>
      </p:nvGrpSpPr>
      <p:grpSpPr>
        <a:xfrm>
          <a:off x="0" y="0"/>
          <a:ext cx="0" cy="0"/>
          <a:chOff x="0" y="0"/>
          <a:chExt cx="0" cy="0"/>
        </a:xfrm>
      </p:grpSpPr>
      <p:sp>
        <p:nvSpPr>
          <p:cNvPr id="1048853" name="Title 1"/>
          <p:cNvSpPr>
            <a:spLocks noGrp="1"/>
          </p:cNvSpPr>
          <p:nvPr>
            <p:ph type="title"/>
          </p:nvPr>
        </p:nvSpPr>
        <p:spPr/>
        <p:txBody>
          <a:bodyPr/>
          <a:p>
            <a:r>
              <a:rPr altLang="zh-CN" lang="en-US"/>
              <a:t>Click to edit Master title style</a:t>
            </a:r>
            <a:endParaRPr altLang="en-US" lang="zh-CN"/>
          </a:p>
        </p:txBody>
      </p:sp>
      <p:sp>
        <p:nvSpPr>
          <p:cNvPr id="1048854" name="Vertical Text Placeholder 2"/>
          <p:cNvSpPr>
            <a:spLocks noGrp="1"/>
          </p:cNvSpPr>
          <p:nvPr>
            <p:ph type="body" orient="vert" idx="1"/>
          </p:nvPr>
        </p:nvSpPr>
        <p:spPr/>
        <p:txBody>
          <a:bodyPr vert="eaVert"/>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8855"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856"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857"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21" name=""/>
        <p:cNvGrpSpPr/>
        <p:nvPr/>
      </p:nvGrpSpPr>
      <p:grpSpPr>
        <a:xfrm>
          <a:off x="0" y="0"/>
          <a:ext cx="0" cy="0"/>
          <a:chOff x="0" y="0"/>
          <a:chExt cx="0" cy="0"/>
        </a:xfrm>
      </p:grpSpPr>
      <p:sp>
        <p:nvSpPr>
          <p:cNvPr id="1049097" name="Vertical Title 1"/>
          <p:cNvSpPr>
            <a:spLocks noGrp="1"/>
          </p:cNvSpPr>
          <p:nvPr>
            <p:ph type="title" orient="vert"/>
          </p:nvPr>
        </p:nvSpPr>
        <p:spPr>
          <a:xfrm>
            <a:off x="8724900" y="365125"/>
            <a:ext cx="2628900" cy="5811838"/>
          </a:xfrm>
        </p:spPr>
        <p:txBody>
          <a:bodyPr vert="eaVert"/>
          <a:p>
            <a:r>
              <a:rPr altLang="zh-CN" lang="en-US"/>
              <a:t>Click to edit Master title style</a:t>
            </a:r>
            <a:endParaRPr altLang="en-US" lang="zh-CN"/>
          </a:p>
        </p:txBody>
      </p:sp>
      <p:sp>
        <p:nvSpPr>
          <p:cNvPr id="1049098" name="Vertical Text Placeholder 2"/>
          <p:cNvSpPr>
            <a:spLocks noGrp="1"/>
          </p:cNvSpPr>
          <p:nvPr>
            <p:ph type="body" orient="vert" idx="1"/>
          </p:nvPr>
        </p:nvSpPr>
        <p:spPr>
          <a:xfrm>
            <a:off x="838200" y="365125"/>
            <a:ext cx="7734300" cy="5811838"/>
          </a:xfrm>
        </p:spPr>
        <p:txBody>
          <a:bodyPr vert="eaVert"/>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9099" name="日期占位符 3"/>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100" name="灯片编号占位符 5"/>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9101" name="页脚占位符 4"/>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42" name=""/>
        <p:cNvGrpSpPr/>
        <p:nvPr/>
      </p:nvGrpSpPr>
      <p:grpSpPr>
        <a:xfrm>
          <a:off x="0" y="0"/>
          <a:ext cx="0" cy="0"/>
          <a:chOff x="0" y="0"/>
          <a:chExt cx="0" cy="0"/>
        </a:xfrm>
      </p:grpSpPr>
      <p:sp>
        <p:nvSpPr>
          <p:cNvPr id="1048858" name="Vertical Title 1"/>
          <p:cNvSpPr>
            <a:spLocks noGrp="1"/>
          </p:cNvSpPr>
          <p:nvPr>
            <p:ph type="title" orient="vert"/>
          </p:nvPr>
        </p:nvSpPr>
        <p:spPr>
          <a:xfrm>
            <a:off x="8724900" y="365125"/>
            <a:ext cx="2628900" cy="5811838"/>
          </a:xfrm>
        </p:spPr>
        <p:txBody>
          <a:bodyPr vert="eaVert"/>
          <a:p>
            <a:r>
              <a:rPr altLang="zh-CN" lang="en-US"/>
              <a:t>Click to edit Master title style</a:t>
            </a:r>
            <a:endParaRPr altLang="en-US" lang="zh-CN"/>
          </a:p>
        </p:txBody>
      </p:sp>
      <p:sp>
        <p:nvSpPr>
          <p:cNvPr id="1048859" name="Vertical Text Placeholder 2"/>
          <p:cNvSpPr>
            <a:spLocks noGrp="1"/>
          </p:cNvSpPr>
          <p:nvPr>
            <p:ph type="body" orient="vert" idx="1"/>
          </p:nvPr>
        </p:nvSpPr>
        <p:spPr>
          <a:xfrm>
            <a:off x="838200" y="365125"/>
            <a:ext cx="7734300" cy="5811838"/>
          </a:xfrm>
        </p:spPr>
        <p:txBody>
          <a:bodyPr vert="eaVert"/>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8860"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861"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862"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09" name=""/>
        <p:cNvGrpSpPr/>
        <p:nvPr/>
      </p:nvGrpSpPr>
      <p:grpSpPr>
        <a:xfrm>
          <a:off x="0" y="0"/>
          <a:ext cx="0" cy="0"/>
          <a:chOff x="0" y="0"/>
          <a:chExt cx="0" cy="0"/>
        </a:xfrm>
      </p:grpSpPr>
      <p:sp>
        <p:nvSpPr>
          <p:cNvPr id="1048736" name="Title 1"/>
          <p:cNvSpPr>
            <a:spLocks noGrp="1"/>
          </p:cNvSpPr>
          <p:nvPr>
            <p:ph type="ctrTitle"/>
          </p:nvPr>
        </p:nvSpPr>
        <p:spPr>
          <a:xfrm>
            <a:off x="1524000" y="1122363"/>
            <a:ext cx="9144000" cy="2387600"/>
          </a:xfrm>
        </p:spPr>
        <p:txBody>
          <a:bodyPr anchor="b"/>
          <a:lstStyle>
            <a:lvl1pPr>
              <a:defRPr sz="6000"/>
            </a:lvl1pPr>
          </a:lstStyle>
          <a:p>
            <a:r>
              <a:rPr altLang="zh-CN" lang="en-US"/>
              <a:t>Click to edit Master title style</a:t>
            </a:r>
            <a:endParaRPr altLang="en-US" lang="zh-CN"/>
          </a:p>
        </p:txBody>
      </p:sp>
      <p:sp>
        <p:nvSpPr>
          <p:cNvPr id="1048737"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a:t>Click to edit Master subtitle style</a:t>
            </a:r>
            <a:endParaRPr altLang="en-US" lang="zh-CN"/>
          </a:p>
        </p:txBody>
      </p:sp>
      <p:sp>
        <p:nvSpPr>
          <p:cNvPr id="1048738"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739"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740"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10" name=""/>
        <p:cNvGrpSpPr/>
        <p:nvPr/>
      </p:nvGrpSpPr>
      <p:grpSpPr>
        <a:xfrm>
          <a:off x="0" y="0"/>
          <a:ext cx="0" cy="0"/>
          <a:chOff x="0" y="0"/>
          <a:chExt cx="0" cy="0"/>
        </a:xfrm>
      </p:grpSpPr>
      <p:sp>
        <p:nvSpPr>
          <p:cNvPr id="1048741" name="Title 1"/>
          <p:cNvSpPr>
            <a:spLocks noGrp="1"/>
          </p:cNvSpPr>
          <p:nvPr>
            <p:ph type="title"/>
          </p:nvPr>
        </p:nvSpPr>
        <p:spPr/>
        <p:txBody>
          <a:bodyPr/>
          <a:p>
            <a:r>
              <a:rPr altLang="zh-CN" lang="en-US"/>
              <a:t>Click to edit Master title style</a:t>
            </a:r>
            <a:endParaRPr altLang="en-US" lang="zh-CN"/>
          </a:p>
        </p:txBody>
      </p:sp>
      <p:sp>
        <p:nvSpPr>
          <p:cNvPr id="1048742" name="Content Placeholder 2"/>
          <p:cNvSpPr>
            <a:spLocks noGrp="1"/>
          </p:cNvSpPr>
          <p:nvPr>
            <p:ph idx="1"/>
          </p:nvPr>
        </p:nvSpPr>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8743"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744"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745"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15" name=""/>
        <p:cNvGrpSpPr/>
        <p:nvPr/>
      </p:nvGrpSpPr>
      <p:grpSpPr>
        <a:xfrm>
          <a:off x="0" y="0"/>
          <a:ext cx="0" cy="0"/>
          <a:chOff x="0" y="0"/>
          <a:chExt cx="0" cy="0"/>
        </a:xfrm>
      </p:grpSpPr>
      <p:sp>
        <p:nvSpPr>
          <p:cNvPr id="1048768" name="Title 1"/>
          <p:cNvSpPr>
            <a:spLocks noGrp="1"/>
          </p:cNvSpPr>
          <p:nvPr>
            <p:ph type="title"/>
          </p:nvPr>
        </p:nvSpPr>
        <p:spPr>
          <a:xfrm>
            <a:off x="831850" y="1709738"/>
            <a:ext cx="10515600" cy="2852737"/>
          </a:xfrm>
        </p:spPr>
        <p:txBody>
          <a:bodyPr anchor="b"/>
          <a:lstStyle>
            <a:lvl1pPr>
              <a:defRPr sz="6000"/>
            </a:lvl1pPr>
          </a:lstStyle>
          <a:p>
            <a:r>
              <a:rPr altLang="zh-CN" lang="en-US"/>
              <a:t>Click to edit Master title style</a:t>
            </a:r>
            <a:endParaRPr altLang="en-US" lang="zh-CN"/>
          </a:p>
        </p:txBody>
      </p:sp>
      <p:sp>
        <p:nvSpPr>
          <p:cNvPr id="1048769" name="Text Placeholder 2"/>
          <p:cNvSpPr>
            <a:spLocks noGrp="1"/>
          </p:cNvSpPr>
          <p:nvPr>
            <p:ph type="body" idx="1"/>
          </p:nvPr>
        </p:nvSpPr>
        <p:spPr>
          <a:xfrm>
            <a:off x="831850"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a:t>Click to edit Master text styles</a:t>
            </a:r>
          </a:p>
        </p:txBody>
      </p:sp>
      <p:sp>
        <p:nvSpPr>
          <p:cNvPr id="1048770"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771"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772"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14" name=""/>
        <p:cNvGrpSpPr/>
        <p:nvPr/>
      </p:nvGrpSpPr>
      <p:grpSpPr>
        <a:xfrm>
          <a:off x="0" y="0"/>
          <a:ext cx="0" cy="0"/>
          <a:chOff x="0" y="0"/>
          <a:chExt cx="0" cy="0"/>
        </a:xfrm>
      </p:grpSpPr>
      <p:sp>
        <p:nvSpPr>
          <p:cNvPr id="1048762" name="Title 1"/>
          <p:cNvSpPr>
            <a:spLocks noGrp="1"/>
          </p:cNvSpPr>
          <p:nvPr>
            <p:ph type="title"/>
          </p:nvPr>
        </p:nvSpPr>
        <p:spPr/>
        <p:txBody>
          <a:bodyPr/>
          <a:p>
            <a:r>
              <a:rPr altLang="zh-CN" lang="en-US"/>
              <a:t>Click to edit Master title style</a:t>
            </a:r>
            <a:endParaRPr altLang="en-US" lang="zh-CN"/>
          </a:p>
        </p:txBody>
      </p:sp>
      <p:sp>
        <p:nvSpPr>
          <p:cNvPr id="1048763" name="Content Placeholder 2"/>
          <p:cNvSpPr>
            <a:spLocks noGrp="1"/>
          </p:cNvSpPr>
          <p:nvPr>
            <p:ph sz="half" idx="1"/>
          </p:nvPr>
        </p:nvSpPr>
        <p:spPr>
          <a:xfrm>
            <a:off x="838200" y="1825625"/>
            <a:ext cx="5181600" cy="4351338"/>
          </a:xfrm>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8764" name="Content Placeholder 3"/>
          <p:cNvSpPr>
            <a:spLocks noGrp="1"/>
          </p:cNvSpPr>
          <p:nvPr>
            <p:ph sz="half" idx="2"/>
          </p:nvPr>
        </p:nvSpPr>
        <p:spPr>
          <a:xfrm>
            <a:off x="6172199" y="1825625"/>
            <a:ext cx="5181600" cy="4351338"/>
          </a:xfrm>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8765"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766"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767"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16" name=""/>
        <p:cNvGrpSpPr/>
        <p:nvPr/>
      </p:nvGrpSpPr>
      <p:grpSpPr>
        <a:xfrm>
          <a:off x="0" y="0"/>
          <a:ext cx="0" cy="0"/>
          <a:chOff x="0" y="0"/>
          <a:chExt cx="0" cy="0"/>
        </a:xfrm>
      </p:grpSpPr>
      <p:sp>
        <p:nvSpPr>
          <p:cNvPr id="1048773" name="Title 1"/>
          <p:cNvSpPr>
            <a:spLocks noGrp="1"/>
          </p:cNvSpPr>
          <p:nvPr>
            <p:ph type="title"/>
          </p:nvPr>
        </p:nvSpPr>
        <p:spPr>
          <a:xfrm>
            <a:off x="839788" y="365125"/>
            <a:ext cx="10515600" cy="1325563"/>
          </a:xfrm>
        </p:spPr>
        <p:txBody>
          <a:bodyPr/>
          <a:p>
            <a:r>
              <a:rPr altLang="zh-CN" lang="en-US"/>
              <a:t>Click to edit Master title style</a:t>
            </a:r>
            <a:endParaRPr altLang="en-US" lang="zh-CN"/>
          </a:p>
        </p:txBody>
      </p:sp>
      <p:sp>
        <p:nvSpPr>
          <p:cNvPr id="1048774"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a:t>Click to edit Master text styles</a:t>
            </a:r>
          </a:p>
        </p:txBody>
      </p:sp>
      <p:sp>
        <p:nvSpPr>
          <p:cNvPr id="1048775" name="Content Placeholder 3"/>
          <p:cNvSpPr>
            <a:spLocks noGrp="1"/>
          </p:cNvSpPr>
          <p:nvPr>
            <p:ph sz="half" idx="2"/>
          </p:nvPr>
        </p:nvSpPr>
        <p:spPr>
          <a:xfrm>
            <a:off x="839788" y="2505075"/>
            <a:ext cx="5157787" cy="3684588"/>
          </a:xfrm>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8776" name="Text Placeholder 4"/>
          <p:cNvSpPr>
            <a:spLocks noGrp="1"/>
          </p:cNvSpPr>
          <p:nvPr>
            <p:ph type="body" sz="quarter" idx="3"/>
          </p:nvPr>
        </p:nvSpPr>
        <p:spPr>
          <a:xfrm>
            <a:off x="6172199"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a:t>Click to edit Master text styles</a:t>
            </a:r>
          </a:p>
        </p:txBody>
      </p:sp>
      <p:sp>
        <p:nvSpPr>
          <p:cNvPr id="1048777" name="Content Placeholder 5"/>
          <p:cNvSpPr>
            <a:spLocks noGrp="1"/>
          </p:cNvSpPr>
          <p:nvPr>
            <p:ph sz="quarter" idx="4"/>
          </p:nvPr>
        </p:nvSpPr>
        <p:spPr>
          <a:xfrm>
            <a:off x="6172199" y="2505075"/>
            <a:ext cx="5183188" cy="3684588"/>
          </a:xfrm>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8778"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779"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780"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08" name=""/>
        <p:cNvGrpSpPr/>
        <p:nvPr/>
      </p:nvGrpSpPr>
      <p:grpSpPr>
        <a:xfrm>
          <a:off x="0" y="0"/>
          <a:ext cx="0" cy="0"/>
          <a:chOff x="0" y="0"/>
          <a:chExt cx="0" cy="0"/>
        </a:xfrm>
      </p:grpSpPr>
      <p:sp>
        <p:nvSpPr>
          <p:cNvPr id="1048732" name="Title 1"/>
          <p:cNvSpPr>
            <a:spLocks noGrp="1"/>
          </p:cNvSpPr>
          <p:nvPr>
            <p:ph type="title"/>
          </p:nvPr>
        </p:nvSpPr>
        <p:spPr/>
        <p:txBody>
          <a:bodyPr/>
          <a:p>
            <a:r>
              <a:rPr altLang="zh-CN" lang="en-US"/>
              <a:t>Click to edit Master title style</a:t>
            </a:r>
            <a:endParaRPr altLang="en-US" lang="zh-CN"/>
          </a:p>
        </p:txBody>
      </p:sp>
      <p:sp>
        <p:nvSpPr>
          <p:cNvPr id="1048733"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734"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735"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18" name=""/>
        <p:cNvGrpSpPr/>
        <p:nvPr/>
      </p:nvGrpSpPr>
      <p:grpSpPr>
        <a:xfrm>
          <a:off x="0" y="0"/>
          <a:ext cx="0" cy="0"/>
          <a:chOff x="0" y="0"/>
          <a:chExt cx="0" cy="0"/>
        </a:xfrm>
      </p:grpSpPr>
      <p:sp>
        <p:nvSpPr>
          <p:cNvPr id="1048787"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788"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789"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17" name=""/>
        <p:cNvGrpSpPr/>
        <p:nvPr/>
      </p:nvGrpSpPr>
      <p:grpSpPr>
        <a:xfrm>
          <a:off x="0" y="0"/>
          <a:ext cx="0" cy="0"/>
          <a:chOff x="0" y="0"/>
          <a:chExt cx="0" cy="0"/>
        </a:xfrm>
      </p:grpSpPr>
      <p:sp>
        <p:nvSpPr>
          <p:cNvPr id="1048781" name="Title 1"/>
          <p:cNvSpPr>
            <a:spLocks noGrp="1"/>
          </p:cNvSpPr>
          <p:nvPr>
            <p:ph type="title"/>
          </p:nvPr>
        </p:nvSpPr>
        <p:spPr>
          <a:xfrm>
            <a:off x="839788" y="457200"/>
            <a:ext cx="3932237" cy="1600200"/>
          </a:xfrm>
        </p:spPr>
        <p:txBody>
          <a:bodyPr anchor="b"/>
          <a:lstStyle>
            <a:lvl1pPr>
              <a:defRPr sz="3200"/>
            </a:lvl1pPr>
          </a:lstStyle>
          <a:p>
            <a:r>
              <a:rPr altLang="zh-CN" lang="en-US"/>
              <a:t>Click to edit Master title style</a:t>
            </a:r>
            <a:endParaRPr altLang="en-US" lang="zh-CN"/>
          </a:p>
        </p:txBody>
      </p:sp>
      <p:sp>
        <p:nvSpPr>
          <p:cNvPr id="1048782"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a:t>Click to edit Master text styles</a:t>
            </a:r>
          </a:p>
        </p:txBody>
      </p:sp>
      <p:sp>
        <p:nvSpPr>
          <p:cNvPr id="1048783"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8784"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785"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786"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12" name=""/>
        <p:cNvGrpSpPr/>
        <p:nvPr/>
      </p:nvGrpSpPr>
      <p:grpSpPr>
        <a:xfrm>
          <a:off x="0" y="0"/>
          <a:ext cx="0" cy="0"/>
          <a:chOff x="0" y="0"/>
          <a:chExt cx="0" cy="0"/>
        </a:xfrm>
      </p:grpSpPr>
      <p:sp>
        <p:nvSpPr>
          <p:cNvPr id="1048751" name="Title 1"/>
          <p:cNvSpPr>
            <a:spLocks noGrp="1"/>
          </p:cNvSpPr>
          <p:nvPr>
            <p:ph type="title"/>
          </p:nvPr>
        </p:nvSpPr>
        <p:spPr>
          <a:xfrm>
            <a:off x="839788" y="457200"/>
            <a:ext cx="3932237" cy="1600200"/>
          </a:xfrm>
        </p:spPr>
        <p:txBody>
          <a:bodyPr anchor="b"/>
          <a:lstStyle>
            <a:lvl1pPr>
              <a:defRPr sz="3200"/>
            </a:lvl1pPr>
          </a:lstStyle>
          <a:p>
            <a:r>
              <a:rPr altLang="zh-CN" lang="en-US"/>
              <a:t>Click to edit Master title style</a:t>
            </a:r>
            <a:endParaRPr altLang="en-US" lang="zh-CN"/>
          </a:p>
        </p:txBody>
      </p:sp>
      <p:sp>
        <p:nvSpPr>
          <p:cNvPr id="1048752"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a:t>Click to edit Master text styles</a:t>
            </a:r>
          </a:p>
        </p:txBody>
      </p:sp>
      <p:sp>
        <p:nvSpPr>
          <p:cNvPr id="1048753" name="Picture Placeholder 2"/>
          <p:cNvSpPr>
            <a:spLocks noGrp="1"/>
          </p:cNvSpPr>
          <p:nvPr>
            <p:ph type="pic" idx="1"/>
          </p:nvPr>
        </p:nvSpPr>
        <p:spPr>
          <a:xfrm>
            <a:off x="5183188" y="987424"/>
            <a:ext cx="6172199"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54"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755"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756"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59" name=""/>
        <p:cNvGrpSpPr/>
        <p:nvPr/>
      </p:nvGrpSpPr>
      <p:grpSpPr>
        <a:xfrm>
          <a:off x="0" y="0"/>
          <a:ext cx="0" cy="0"/>
          <a:chOff x="0" y="0"/>
          <a:chExt cx="0" cy="0"/>
        </a:xfrm>
      </p:grpSpPr>
      <p:sp>
        <p:nvSpPr>
          <p:cNvPr id="1048632" name="Title 1"/>
          <p:cNvSpPr>
            <a:spLocks noGrp="1"/>
          </p:cNvSpPr>
          <p:nvPr>
            <p:ph type="ctrTitle"/>
          </p:nvPr>
        </p:nvSpPr>
        <p:spPr>
          <a:xfrm>
            <a:off x="1524000" y="1122363"/>
            <a:ext cx="9144000" cy="2387600"/>
          </a:xfrm>
        </p:spPr>
        <p:txBody>
          <a:bodyPr anchor="b"/>
          <a:lstStyle>
            <a:lvl1pPr>
              <a:defRPr sz="6000"/>
            </a:lvl1pPr>
          </a:lstStyle>
          <a:p>
            <a:r>
              <a:rPr altLang="zh-CN" lang="en-US"/>
              <a:t>Click to edit Master title style</a:t>
            </a:r>
            <a:endParaRPr altLang="en-US" lang="zh-CN"/>
          </a:p>
        </p:txBody>
      </p:sp>
      <p:sp>
        <p:nvSpPr>
          <p:cNvPr id="1048633"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a:t>Click to edit Master subtitle style</a:t>
            </a:r>
            <a:endParaRPr altLang="en-US" lang="zh-CN"/>
          </a:p>
        </p:txBody>
      </p:sp>
      <p:sp>
        <p:nvSpPr>
          <p:cNvPr id="1048634"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635"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636"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13" name=""/>
        <p:cNvGrpSpPr/>
        <p:nvPr/>
      </p:nvGrpSpPr>
      <p:grpSpPr>
        <a:xfrm>
          <a:off x="0" y="0"/>
          <a:ext cx="0" cy="0"/>
          <a:chOff x="0" y="0"/>
          <a:chExt cx="0" cy="0"/>
        </a:xfrm>
      </p:grpSpPr>
      <p:sp>
        <p:nvSpPr>
          <p:cNvPr id="1048757" name="Title 1"/>
          <p:cNvSpPr>
            <a:spLocks noGrp="1"/>
          </p:cNvSpPr>
          <p:nvPr>
            <p:ph type="title"/>
          </p:nvPr>
        </p:nvSpPr>
        <p:spPr/>
        <p:txBody>
          <a:bodyPr/>
          <a:p>
            <a:r>
              <a:rPr altLang="zh-CN" lang="en-US"/>
              <a:t>Click to edit Master title style</a:t>
            </a:r>
            <a:endParaRPr altLang="en-US" lang="zh-CN"/>
          </a:p>
        </p:txBody>
      </p:sp>
      <p:sp>
        <p:nvSpPr>
          <p:cNvPr id="1048758" name="Vertical Text Placeholder 2"/>
          <p:cNvSpPr>
            <a:spLocks noGrp="1"/>
          </p:cNvSpPr>
          <p:nvPr>
            <p:ph type="body" orient="vert" idx="1"/>
          </p:nvPr>
        </p:nvSpPr>
        <p:spPr/>
        <p:txBody>
          <a:bodyPr vert="eaVert"/>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8759"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760"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761"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11" name=""/>
        <p:cNvGrpSpPr/>
        <p:nvPr/>
      </p:nvGrpSpPr>
      <p:grpSpPr>
        <a:xfrm>
          <a:off x="0" y="0"/>
          <a:ext cx="0" cy="0"/>
          <a:chOff x="0" y="0"/>
          <a:chExt cx="0" cy="0"/>
        </a:xfrm>
      </p:grpSpPr>
      <p:sp>
        <p:nvSpPr>
          <p:cNvPr id="1048746" name="Vertical Title 1"/>
          <p:cNvSpPr>
            <a:spLocks noGrp="1"/>
          </p:cNvSpPr>
          <p:nvPr>
            <p:ph type="title" orient="vert"/>
          </p:nvPr>
        </p:nvSpPr>
        <p:spPr>
          <a:xfrm>
            <a:off x="8724900" y="365125"/>
            <a:ext cx="2628900" cy="5811838"/>
          </a:xfrm>
        </p:spPr>
        <p:txBody>
          <a:bodyPr vert="eaVert"/>
          <a:p>
            <a:r>
              <a:rPr altLang="zh-CN" lang="en-US"/>
              <a:t>Click to edit Master title style</a:t>
            </a:r>
            <a:endParaRPr altLang="en-US" lang="zh-CN"/>
          </a:p>
        </p:txBody>
      </p:sp>
      <p:sp>
        <p:nvSpPr>
          <p:cNvPr id="1048747" name="Vertical Text Placeholder 2"/>
          <p:cNvSpPr>
            <a:spLocks noGrp="1"/>
          </p:cNvSpPr>
          <p:nvPr>
            <p:ph type="body" orient="vert" idx="1"/>
          </p:nvPr>
        </p:nvSpPr>
        <p:spPr>
          <a:xfrm>
            <a:off x="838200" y="365125"/>
            <a:ext cx="7734300" cy="5811838"/>
          </a:xfrm>
        </p:spPr>
        <p:txBody>
          <a:bodyPr vert="eaVert"/>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8748"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749"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750"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19" name=""/>
        <p:cNvGrpSpPr/>
        <p:nvPr/>
      </p:nvGrpSpPr>
      <p:grpSpPr>
        <a:xfrm>
          <a:off x="0" y="0"/>
          <a:ext cx="0" cy="0"/>
          <a:chOff x="0" y="0"/>
          <a:chExt cx="0" cy="0"/>
        </a:xfrm>
      </p:grpSpPr>
      <p:sp>
        <p:nvSpPr>
          <p:cNvPr id="1048790" name="Title 1"/>
          <p:cNvSpPr>
            <a:spLocks noGrp="1"/>
          </p:cNvSpPr>
          <p:nvPr>
            <p:ph type="title"/>
          </p:nvPr>
        </p:nvSpPr>
        <p:spPr/>
        <p:txBody>
          <a:bodyPr/>
          <a:p>
            <a:r>
              <a:rPr altLang="zh-CN" lang="en-US"/>
              <a:t>Click to edit Master title style</a:t>
            </a:r>
            <a:endParaRPr altLang="en-US" lang="zh-CN"/>
          </a:p>
        </p:txBody>
      </p:sp>
      <p:sp>
        <p:nvSpPr>
          <p:cNvPr id="1048791" name="Content Placeholder 2"/>
          <p:cNvSpPr>
            <a:spLocks noGrp="1"/>
          </p:cNvSpPr>
          <p:nvPr>
            <p:ph idx="1"/>
          </p:nvPr>
        </p:nvSpPr>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8792"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793"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794"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24" name=""/>
        <p:cNvGrpSpPr/>
        <p:nvPr/>
      </p:nvGrpSpPr>
      <p:grpSpPr>
        <a:xfrm>
          <a:off x="0" y="0"/>
          <a:ext cx="0" cy="0"/>
          <a:chOff x="0" y="0"/>
          <a:chExt cx="0" cy="0"/>
        </a:xfrm>
      </p:grpSpPr>
      <p:sp>
        <p:nvSpPr>
          <p:cNvPr id="1048817" name="Title 1"/>
          <p:cNvSpPr>
            <a:spLocks noGrp="1"/>
          </p:cNvSpPr>
          <p:nvPr>
            <p:ph type="title"/>
          </p:nvPr>
        </p:nvSpPr>
        <p:spPr>
          <a:xfrm>
            <a:off x="831850" y="1709738"/>
            <a:ext cx="10515600" cy="2852737"/>
          </a:xfrm>
        </p:spPr>
        <p:txBody>
          <a:bodyPr anchor="b"/>
          <a:lstStyle>
            <a:lvl1pPr>
              <a:defRPr sz="6000"/>
            </a:lvl1pPr>
          </a:lstStyle>
          <a:p>
            <a:r>
              <a:rPr altLang="zh-CN" lang="en-US"/>
              <a:t>Click to edit Master title style</a:t>
            </a:r>
            <a:endParaRPr altLang="en-US" lang="zh-CN"/>
          </a:p>
        </p:txBody>
      </p:sp>
      <p:sp>
        <p:nvSpPr>
          <p:cNvPr id="1048818" name="Text Placeholder 2"/>
          <p:cNvSpPr>
            <a:spLocks noGrp="1"/>
          </p:cNvSpPr>
          <p:nvPr>
            <p:ph type="body" idx="1"/>
          </p:nvPr>
        </p:nvSpPr>
        <p:spPr>
          <a:xfrm>
            <a:off x="831850"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a:t>Click to edit Master text styles</a:t>
            </a:r>
          </a:p>
        </p:txBody>
      </p:sp>
      <p:sp>
        <p:nvSpPr>
          <p:cNvPr id="1048819"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820"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821"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23" name=""/>
        <p:cNvGrpSpPr/>
        <p:nvPr/>
      </p:nvGrpSpPr>
      <p:grpSpPr>
        <a:xfrm>
          <a:off x="0" y="0"/>
          <a:ext cx="0" cy="0"/>
          <a:chOff x="0" y="0"/>
          <a:chExt cx="0" cy="0"/>
        </a:xfrm>
      </p:grpSpPr>
      <p:sp>
        <p:nvSpPr>
          <p:cNvPr id="1048811" name="Title 1"/>
          <p:cNvSpPr>
            <a:spLocks noGrp="1"/>
          </p:cNvSpPr>
          <p:nvPr>
            <p:ph type="title"/>
          </p:nvPr>
        </p:nvSpPr>
        <p:spPr/>
        <p:txBody>
          <a:bodyPr/>
          <a:p>
            <a:r>
              <a:rPr altLang="zh-CN" lang="en-US"/>
              <a:t>Click to edit Master title style</a:t>
            </a:r>
            <a:endParaRPr altLang="en-US" lang="zh-CN"/>
          </a:p>
        </p:txBody>
      </p:sp>
      <p:sp>
        <p:nvSpPr>
          <p:cNvPr id="1048812" name="Content Placeholder 2"/>
          <p:cNvSpPr>
            <a:spLocks noGrp="1"/>
          </p:cNvSpPr>
          <p:nvPr>
            <p:ph sz="half" idx="1"/>
          </p:nvPr>
        </p:nvSpPr>
        <p:spPr>
          <a:xfrm>
            <a:off x="838200" y="1825625"/>
            <a:ext cx="5181600" cy="4351338"/>
          </a:xfrm>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8813" name="Content Placeholder 3"/>
          <p:cNvSpPr>
            <a:spLocks noGrp="1"/>
          </p:cNvSpPr>
          <p:nvPr>
            <p:ph sz="half" idx="2"/>
          </p:nvPr>
        </p:nvSpPr>
        <p:spPr>
          <a:xfrm>
            <a:off x="6172199" y="1825625"/>
            <a:ext cx="5181600" cy="4351338"/>
          </a:xfrm>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8814"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815"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816"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27" name=""/>
        <p:cNvGrpSpPr/>
        <p:nvPr/>
      </p:nvGrpSpPr>
      <p:grpSpPr>
        <a:xfrm>
          <a:off x="0" y="0"/>
          <a:ext cx="0" cy="0"/>
          <a:chOff x="0" y="0"/>
          <a:chExt cx="0" cy="0"/>
        </a:xfrm>
      </p:grpSpPr>
      <p:sp>
        <p:nvSpPr>
          <p:cNvPr id="1048832" name="Title 1"/>
          <p:cNvSpPr>
            <a:spLocks noGrp="1"/>
          </p:cNvSpPr>
          <p:nvPr>
            <p:ph type="title"/>
          </p:nvPr>
        </p:nvSpPr>
        <p:spPr>
          <a:xfrm>
            <a:off x="839788" y="365125"/>
            <a:ext cx="10515600" cy="1325563"/>
          </a:xfrm>
        </p:spPr>
        <p:txBody>
          <a:bodyPr/>
          <a:p>
            <a:r>
              <a:rPr altLang="zh-CN" lang="en-US"/>
              <a:t>Click to edit Master title style</a:t>
            </a:r>
            <a:endParaRPr altLang="en-US" lang="zh-CN"/>
          </a:p>
        </p:txBody>
      </p:sp>
      <p:sp>
        <p:nvSpPr>
          <p:cNvPr id="1048833"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a:t>Click to edit Master text styles</a:t>
            </a:r>
          </a:p>
        </p:txBody>
      </p:sp>
      <p:sp>
        <p:nvSpPr>
          <p:cNvPr id="1048834" name="Content Placeholder 3"/>
          <p:cNvSpPr>
            <a:spLocks noGrp="1"/>
          </p:cNvSpPr>
          <p:nvPr>
            <p:ph sz="half" idx="2"/>
          </p:nvPr>
        </p:nvSpPr>
        <p:spPr>
          <a:xfrm>
            <a:off x="839788" y="2505075"/>
            <a:ext cx="5157787" cy="3684588"/>
          </a:xfrm>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8835" name="Text Placeholder 4"/>
          <p:cNvSpPr>
            <a:spLocks noGrp="1"/>
          </p:cNvSpPr>
          <p:nvPr>
            <p:ph type="body" sz="quarter" idx="3"/>
          </p:nvPr>
        </p:nvSpPr>
        <p:spPr>
          <a:xfrm>
            <a:off x="6172199"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a:t>Click to edit Master text styles</a:t>
            </a:r>
          </a:p>
        </p:txBody>
      </p:sp>
      <p:sp>
        <p:nvSpPr>
          <p:cNvPr id="1048836" name="Content Placeholder 5"/>
          <p:cNvSpPr>
            <a:spLocks noGrp="1"/>
          </p:cNvSpPr>
          <p:nvPr>
            <p:ph sz="quarter" idx="4"/>
          </p:nvPr>
        </p:nvSpPr>
        <p:spPr>
          <a:xfrm>
            <a:off x="6172199" y="2505075"/>
            <a:ext cx="5183188" cy="3684588"/>
          </a:xfrm>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8837"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838"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839"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26" name=""/>
        <p:cNvGrpSpPr/>
        <p:nvPr/>
      </p:nvGrpSpPr>
      <p:grpSpPr>
        <a:xfrm>
          <a:off x="0" y="0"/>
          <a:ext cx="0" cy="0"/>
          <a:chOff x="0" y="0"/>
          <a:chExt cx="0" cy="0"/>
        </a:xfrm>
      </p:grpSpPr>
      <p:sp>
        <p:nvSpPr>
          <p:cNvPr id="1048828" name="Title 1"/>
          <p:cNvSpPr>
            <a:spLocks noGrp="1"/>
          </p:cNvSpPr>
          <p:nvPr>
            <p:ph type="title"/>
          </p:nvPr>
        </p:nvSpPr>
        <p:spPr/>
        <p:txBody>
          <a:bodyPr/>
          <a:p>
            <a:r>
              <a:rPr altLang="zh-CN" lang="en-US"/>
              <a:t>Click to edit Master title style</a:t>
            </a:r>
            <a:endParaRPr altLang="en-US" lang="zh-CN"/>
          </a:p>
        </p:txBody>
      </p:sp>
      <p:sp>
        <p:nvSpPr>
          <p:cNvPr id="1048829"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830"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831"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1" name=""/>
        <p:cNvGrpSpPr/>
        <p:nvPr/>
      </p:nvGrpSpPr>
      <p:grpSpPr>
        <a:xfrm>
          <a:off x="0" y="0"/>
          <a:ext cx="0" cy="0"/>
          <a:chOff x="0" y="0"/>
          <a:chExt cx="0" cy="0"/>
        </a:xfrm>
      </p:grpSpPr>
      <p:sp>
        <p:nvSpPr>
          <p:cNvPr id="1048639"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640"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641"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25" name=""/>
        <p:cNvGrpSpPr/>
        <p:nvPr/>
      </p:nvGrpSpPr>
      <p:grpSpPr>
        <a:xfrm>
          <a:off x="0" y="0"/>
          <a:ext cx="0" cy="0"/>
          <a:chOff x="0" y="0"/>
          <a:chExt cx="0" cy="0"/>
        </a:xfrm>
      </p:grpSpPr>
      <p:sp>
        <p:nvSpPr>
          <p:cNvPr id="1048822" name="Title 1"/>
          <p:cNvSpPr>
            <a:spLocks noGrp="1"/>
          </p:cNvSpPr>
          <p:nvPr>
            <p:ph type="title"/>
          </p:nvPr>
        </p:nvSpPr>
        <p:spPr>
          <a:xfrm>
            <a:off x="839788" y="457200"/>
            <a:ext cx="3932237" cy="1600200"/>
          </a:xfrm>
        </p:spPr>
        <p:txBody>
          <a:bodyPr anchor="b"/>
          <a:lstStyle>
            <a:lvl1pPr>
              <a:defRPr sz="3200"/>
            </a:lvl1pPr>
          </a:lstStyle>
          <a:p>
            <a:r>
              <a:rPr altLang="zh-CN" lang="en-US"/>
              <a:t>Click to edit Master title style</a:t>
            </a:r>
            <a:endParaRPr altLang="en-US" lang="zh-CN"/>
          </a:p>
        </p:txBody>
      </p:sp>
      <p:sp>
        <p:nvSpPr>
          <p:cNvPr id="1048823"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a:t>Click to edit Master text styles</a:t>
            </a:r>
          </a:p>
        </p:txBody>
      </p:sp>
      <p:sp>
        <p:nvSpPr>
          <p:cNvPr id="1048824"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8825"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826"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827"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22" name=""/>
        <p:cNvGrpSpPr/>
        <p:nvPr/>
      </p:nvGrpSpPr>
      <p:grpSpPr>
        <a:xfrm>
          <a:off x="0" y="0"/>
          <a:ext cx="0" cy="0"/>
          <a:chOff x="0" y="0"/>
          <a:chExt cx="0" cy="0"/>
        </a:xfrm>
      </p:grpSpPr>
      <p:sp>
        <p:nvSpPr>
          <p:cNvPr id="1049102" name="Title 1"/>
          <p:cNvSpPr>
            <a:spLocks noGrp="1"/>
          </p:cNvSpPr>
          <p:nvPr>
            <p:ph type="title"/>
          </p:nvPr>
        </p:nvSpPr>
        <p:spPr/>
        <p:txBody>
          <a:bodyPr/>
          <a:p>
            <a:r>
              <a:rPr altLang="zh-CN" lang="en-US"/>
              <a:t>Click to edit Master title style</a:t>
            </a:r>
            <a:endParaRPr altLang="en-US" lang="zh-CN"/>
          </a:p>
        </p:txBody>
      </p:sp>
      <p:sp>
        <p:nvSpPr>
          <p:cNvPr id="1049103" name="Content Placeholder 2"/>
          <p:cNvSpPr>
            <a:spLocks noGrp="1"/>
          </p:cNvSpPr>
          <p:nvPr>
            <p:ph idx="1"/>
          </p:nvPr>
        </p:nvSpPr>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9104" name="日期占位符 3"/>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105" name="灯片编号占位符 5"/>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9106" name="页脚占位符 4"/>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20" name=""/>
        <p:cNvGrpSpPr/>
        <p:nvPr/>
      </p:nvGrpSpPr>
      <p:grpSpPr>
        <a:xfrm>
          <a:off x="0" y="0"/>
          <a:ext cx="0" cy="0"/>
          <a:chOff x="0" y="0"/>
          <a:chExt cx="0" cy="0"/>
        </a:xfrm>
      </p:grpSpPr>
      <p:sp>
        <p:nvSpPr>
          <p:cNvPr id="1048795" name="Title 1"/>
          <p:cNvSpPr>
            <a:spLocks noGrp="1"/>
          </p:cNvSpPr>
          <p:nvPr>
            <p:ph type="title"/>
          </p:nvPr>
        </p:nvSpPr>
        <p:spPr>
          <a:xfrm>
            <a:off x="839788" y="457200"/>
            <a:ext cx="3932237" cy="1600200"/>
          </a:xfrm>
        </p:spPr>
        <p:txBody>
          <a:bodyPr anchor="b"/>
          <a:lstStyle>
            <a:lvl1pPr>
              <a:defRPr sz="3200"/>
            </a:lvl1pPr>
          </a:lstStyle>
          <a:p>
            <a:r>
              <a:rPr altLang="zh-CN" lang="en-US"/>
              <a:t>Click to edit Master title style</a:t>
            </a:r>
            <a:endParaRPr altLang="en-US" lang="zh-CN"/>
          </a:p>
        </p:txBody>
      </p:sp>
      <p:sp>
        <p:nvSpPr>
          <p:cNvPr id="1048796"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a:t>Click to edit Master text styles</a:t>
            </a:r>
          </a:p>
        </p:txBody>
      </p:sp>
      <p:sp>
        <p:nvSpPr>
          <p:cNvPr id="1048797" name="Picture Placeholder 2"/>
          <p:cNvSpPr>
            <a:spLocks noGrp="1"/>
          </p:cNvSpPr>
          <p:nvPr>
            <p:ph type="pic" idx="1"/>
          </p:nvPr>
        </p:nvSpPr>
        <p:spPr>
          <a:xfrm>
            <a:off x="5183188" y="987424"/>
            <a:ext cx="6172199"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98"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799"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800"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21" name=""/>
        <p:cNvGrpSpPr/>
        <p:nvPr/>
      </p:nvGrpSpPr>
      <p:grpSpPr>
        <a:xfrm>
          <a:off x="0" y="0"/>
          <a:ext cx="0" cy="0"/>
          <a:chOff x="0" y="0"/>
          <a:chExt cx="0" cy="0"/>
        </a:xfrm>
      </p:grpSpPr>
      <p:sp>
        <p:nvSpPr>
          <p:cNvPr id="1048801" name="Title 1"/>
          <p:cNvSpPr>
            <a:spLocks noGrp="1"/>
          </p:cNvSpPr>
          <p:nvPr>
            <p:ph type="title"/>
          </p:nvPr>
        </p:nvSpPr>
        <p:spPr/>
        <p:txBody>
          <a:bodyPr/>
          <a:p>
            <a:r>
              <a:rPr altLang="zh-CN" lang="en-US"/>
              <a:t>Click to edit Master title style</a:t>
            </a:r>
            <a:endParaRPr altLang="en-US" lang="zh-CN"/>
          </a:p>
        </p:txBody>
      </p:sp>
      <p:sp>
        <p:nvSpPr>
          <p:cNvPr id="1048802" name="Vertical Text Placeholder 2"/>
          <p:cNvSpPr>
            <a:spLocks noGrp="1"/>
          </p:cNvSpPr>
          <p:nvPr>
            <p:ph type="body" orient="vert" idx="1"/>
          </p:nvPr>
        </p:nvSpPr>
        <p:spPr/>
        <p:txBody>
          <a:bodyPr vert="eaVert"/>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8803"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804"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805"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22" name=""/>
        <p:cNvGrpSpPr/>
        <p:nvPr/>
      </p:nvGrpSpPr>
      <p:grpSpPr>
        <a:xfrm>
          <a:off x="0" y="0"/>
          <a:ext cx="0" cy="0"/>
          <a:chOff x="0" y="0"/>
          <a:chExt cx="0" cy="0"/>
        </a:xfrm>
      </p:grpSpPr>
      <p:sp>
        <p:nvSpPr>
          <p:cNvPr id="1048806" name="Vertical Title 1"/>
          <p:cNvSpPr>
            <a:spLocks noGrp="1"/>
          </p:cNvSpPr>
          <p:nvPr>
            <p:ph type="title" orient="vert"/>
          </p:nvPr>
        </p:nvSpPr>
        <p:spPr>
          <a:xfrm>
            <a:off x="8724900" y="365125"/>
            <a:ext cx="2628900" cy="5811838"/>
          </a:xfrm>
        </p:spPr>
        <p:txBody>
          <a:bodyPr vert="eaVert"/>
          <a:p>
            <a:r>
              <a:rPr altLang="zh-CN" lang="en-US"/>
              <a:t>Click to edit Master title style</a:t>
            </a:r>
            <a:endParaRPr altLang="en-US" lang="zh-CN"/>
          </a:p>
        </p:txBody>
      </p:sp>
      <p:sp>
        <p:nvSpPr>
          <p:cNvPr id="1048807" name="Vertical Text Placeholder 2"/>
          <p:cNvSpPr>
            <a:spLocks noGrp="1"/>
          </p:cNvSpPr>
          <p:nvPr>
            <p:ph type="body" orient="vert" idx="1"/>
          </p:nvPr>
        </p:nvSpPr>
        <p:spPr>
          <a:xfrm>
            <a:off x="838200" y="365125"/>
            <a:ext cx="7734300" cy="5811838"/>
          </a:xfrm>
        </p:spPr>
        <p:txBody>
          <a:bodyPr vert="eaVert"/>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8808"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809"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810"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68" name=""/>
        <p:cNvGrpSpPr/>
        <p:nvPr/>
      </p:nvGrpSpPr>
      <p:grpSpPr>
        <a:xfrm>
          <a:off x="0" y="0"/>
          <a:ext cx="0" cy="0"/>
          <a:chOff x="0" y="0"/>
          <a:chExt cx="0" cy="0"/>
        </a:xfrm>
      </p:grpSpPr>
      <p:sp>
        <p:nvSpPr>
          <p:cNvPr id="1049232" name="Title 1"/>
          <p:cNvSpPr>
            <a:spLocks noGrp="1"/>
          </p:cNvSpPr>
          <p:nvPr>
            <p:ph type="ctrTitle"/>
          </p:nvPr>
        </p:nvSpPr>
        <p:spPr>
          <a:xfrm>
            <a:off x="1524000" y="1122363"/>
            <a:ext cx="9144000" cy="2387600"/>
          </a:xfrm>
        </p:spPr>
        <p:txBody>
          <a:bodyPr anchor="b"/>
          <a:lstStyle>
            <a:lvl1pPr>
              <a:defRPr sz="6000"/>
            </a:lvl1pPr>
          </a:lstStyle>
          <a:p>
            <a:r>
              <a:rPr altLang="zh-CN" lang="en-US"/>
              <a:t>Click to edit Master title style</a:t>
            </a:r>
            <a:endParaRPr altLang="en-US" lang="zh-CN"/>
          </a:p>
        </p:txBody>
      </p:sp>
      <p:sp>
        <p:nvSpPr>
          <p:cNvPr id="1049233"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a:t>Click to edit Master subtitle style</a:t>
            </a:r>
            <a:endParaRPr altLang="en-US" lang="zh-CN"/>
          </a:p>
        </p:txBody>
      </p:sp>
      <p:sp>
        <p:nvSpPr>
          <p:cNvPr id="1049234"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235"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9236"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65" name=""/>
        <p:cNvGrpSpPr/>
        <p:nvPr/>
      </p:nvGrpSpPr>
      <p:grpSpPr>
        <a:xfrm>
          <a:off x="0" y="0"/>
          <a:ext cx="0" cy="0"/>
          <a:chOff x="0" y="0"/>
          <a:chExt cx="0" cy="0"/>
        </a:xfrm>
      </p:grpSpPr>
      <p:sp>
        <p:nvSpPr>
          <p:cNvPr id="1049217" name="Title 1"/>
          <p:cNvSpPr>
            <a:spLocks noGrp="1"/>
          </p:cNvSpPr>
          <p:nvPr>
            <p:ph type="title"/>
          </p:nvPr>
        </p:nvSpPr>
        <p:spPr/>
        <p:txBody>
          <a:bodyPr/>
          <a:p>
            <a:r>
              <a:rPr altLang="zh-CN" lang="en-US"/>
              <a:t>Click to edit Master title style</a:t>
            </a:r>
            <a:endParaRPr altLang="en-US" lang="zh-CN"/>
          </a:p>
        </p:txBody>
      </p:sp>
      <p:sp>
        <p:nvSpPr>
          <p:cNvPr id="1049218" name="Content Placeholder 2"/>
          <p:cNvSpPr>
            <a:spLocks noGrp="1"/>
          </p:cNvSpPr>
          <p:nvPr>
            <p:ph idx="1"/>
          </p:nvPr>
        </p:nvSpPr>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9219"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220"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9221"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66" name=""/>
        <p:cNvGrpSpPr/>
        <p:nvPr/>
      </p:nvGrpSpPr>
      <p:grpSpPr>
        <a:xfrm>
          <a:off x="0" y="0"/>
          <a:ext cx="0" cy="0"/>
          <a:chOff x="0" y="0"/>
          <a:chExt cx="0" cy="0"/>
        </a:xfrm>
      </p:grpSpPr>
      <p:sp>
        <p:nvSpPr>
          <p:cNvPr id="1049222" name="Title 1"/>
          <p:cNvSpPr>
            <a:spLocks noGrp="1"/>
          </p:cNvSpPr>
          <p:nvPr>
            <p:ph type="title"/>
          </p:nvPr>
        </p:nvSpPr>
        <p:spPr>
          <a:xfrm>
            <a:off x="831850" y="1709738"/>
            <a:ext cx="10515600" cy="2852737"/>
          </a:xfrm>
        </p:spPr>
        <p:txBody>
          <a:bodyPr anchor="b"/>
          <a:lstStyle>
            <a:lvl1pPr>
              <a:defRPr sz="6000"/>
            </a:lvl1pPr>
          </a:lstStyle>
          <a:p>
            <a:r>
              <a:rPr altLang="zh-CN" lang="en-US"/>
              <a:t>Click to edit Master title style</a:t>
            </a:r>
            <a:endParaRPr altLang="en-US" lang="zh-CN"/>
          </a:p>
        </p:txBody>
      </p:sp>
      <p:sp>
        <p:nvSpPr>
          <p:cNvPr id="1049223" name="Text Placeholder 2"/>
          <p:cNvSpPr>
            <a:spLocks noGrp="1"/>
          </p:cNvSpPr>
          <p:nvPr>
            <p:ph type="body" idx="1"/>
          </p:nvPr>
        </p:nvSpPr>
        <p:spPr>
          <a:xfrm>
            <a:off x="831850"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a:t>Click to edit Master text styles</a:t>
            </a:r>
          </a:p>
        </p:txBody>
      </p:sp>
      <p:sp>
        <p:nvSpPr>
          <p:cNvPr id="1049224"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225"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9226"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71" name=""/>
        <p:cNvGrpSpPr/>
        <p:nvPr/>
      </p:nvGrpSpPr>
      <p:grpSpPr>
        <a:xfrm>
          <a:off x="0" y="0"/>
          <a:ext cx="0" cy="0"/>
          <a:chOff x="0" y="0"/>
          <a:chExt cx="0" cy="0"/>
        </a:xfrm>
      </p:grpSpPr>
      <p:sp>
        <p:nvSpPr>
          <p:cNvPr id="1049250" name="Title 1"/>
          <p:cNvSpPr>
            <a:spLocks noGrp="1"/>
          </p:cNvSpPr>
          <p:nvPr>
            <p:ph type="title"/>
          </p:nvPr>
        </p:nvSpPr>
        <p:spPr/>
        <p:txBody>
          <a:bodyPr/>
          <a:p>
            <a:r>
              <a:rPr altLang="zh-CN" lang="en-US"/>
              <a:t>Click to edit Master title style</a:t>
            </a:r>
            <a:endParaRPr altLang="en-US" lang="zh-CN"/>
          </a:p>
        </p:txBody>
      </p:sp>
      <p:sp>
        <p:nvSpPr>
          <p:cNvPr id="1049251" name="Content Placeholder 2"/>
          <p:cNvSpPr>
            <a:spLocks noGrp="1"/>
          </p:cNvSpPr>
          <p:nvPr>
            <p:ph sz="half" idx="1"/>
          </p:nvPr>
        </p:nvSpPr>
        <p:spPr>
          <a:xfrm>
            <a:off x="838200" y="1825625"/>
            <a:ext cx="5181600" cy="4351338"/>
          </a:xfrm>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9252" name="Content Placeholder 3"/>
          <p:cNvSpPr>
            <a:spLocks noGrp="1"/>
          </p:cNvSpPr>
          <p:nvPr>
            <p:ph sz="half" idx="2"/>
          </p:nvPr>
        </p:nvSpPr>
        <p:spPr>
          <a:xfrm>
            <a:off x="6172199" y="1825625"/>
            <a:ext cx="5181600" cy="4351338"/>
          </a:xfrm>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9253"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254"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9255"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69" name=""/>
        <p:cNvGrpSpPr/>
        <p:nvPr/>
      </p:nvGrpSpPr>
      <p:grpSpPr>
        <a:xfrm>
          <a:off x="0" y="0"/>
          <a:ext cx="0" cy="0"/>
          <a:chOff x="0" y="0"/>
          <a:chExt cx="0" cy="0"/>
        </a:xfrm>
      </p:grpSpPr>
      <p:sp>
        <p:nvSpPr>
          <p:cNvPr id="1049237" name="Title 1"/>
          <p:cNvSpPr>
            <a:spLocks noGrp="1"/>
          </p:cNvSpPr>
          <p:nvPr>
            <p:ph type="title"/>
          </p:nvPr>
        </p:nvSpPr>
        <p:spPr>
          <a:xfrm>
            <a:off x="839788" y="365125"/>
            <a:ext cx="10515600" cy="1325563"/>
          </a:xfrm>
        </p:spPr>
        <p:txBody>
          <a:bodyPr/>
          <a:p>
            <a:r>
              <a:rPr altLang="zh-CN" lang="en-US"/>
              <a:t>Click to edit Master title style</a:t>
            </a:r>
            <a:endParaRPr altLang="en-US" lang="zh-CN"/>
          </a:p>
        </p:txBody>
      </p:sp>
      <p:sp>
        <p:nvSpPr>
          <p:cNvPr id="1049238"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a:t>Click to edit Master text styles</a:t>
            </a:r>
          </a:p>
        </p:txBody>
      </p:sp>
      <p:sp>
        <p:nvSpPr>
          <p:cNvPr id="1049239" name="Content Placeholder 3"/>
          <p:cNvSpPr>
            <a:spLocks noGrp="1"/>
          </p:cNvSpPr>
          <p:nvPr>
            <p:ph sz="half" idx="2"/>
          </p:nvPr>
        </p:nvSpPr>
        <p:spPr>
          <a:xfrm>
            <a:off x="839788" y="2505075"/>
            <a:ext cx="5157787" cy="3684588"/>
          </a:xfrm>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9240" name="Text Placeholder 4"/>
          <p:cNvSpPr>
            <a:spLocks noGrp="1"/>
          </p:cNvSpPr>
          <p:nvPr>
            <p:ph type="body" sz="quarter" idx="3"/>
          </p:nvPr>
        </p:nvSpPr>
        <p:spPr>
          <a:xfrm>
            <a:off x="6172199"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a:t>Click to edit Master text styles</a:t>
            </a:r>
          </a:p>
        </p:txBody>
      </p:sp>
      <p:sp>
        <p:nvSpPr>
          <p:cNvPr id="1049241" name="Content Placeholder 5"/>
          <p:cNvSpPr>
            <a:spLocks noGrp="1"/>
          </p:cNvSpPr>
          <p:nvPr>
            <p:ph sz="quarter" idx="4"/>
          </p:nvPr>
        </p:nvSpPr>
        <p:spPr>
          <a:xfrm>
            <a:off x="6172199" y="2505075"/>
            <a:ext cx="5183188" cy="3684588"/>
          </a:xfrm>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9242"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243"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9244"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72" name=""/>
        <p:cNvGrpSpPr/>
        <p:nvPr/>
      </p:nvGrpSpPr>
      <p:grpSpPr>
        <a:xfrm>
          <a:off x="0" y="0"/>
          <a:ext cx="0" cy="0"/>
          <a:chOff x="0" y="0"/>
          <a:chExt cx="0" cy="0"/>
        </a:xfrm>
      </p:grpSpPr>
      <p:sp>
        <p:nvSpPr>
          <p:cNvPr id="1049256" name="Title 1"/>
          <p:cNvSpPr>
            <a:spLocks noGrp="1"/>
          </p:cNvSpPr>
          <p:nvPr>
            <p:ph type="title"/>
          </p:nvPr>
        </p:nvSpPr>
        <p:spPr/>
        <p:txBody>
          <a:bodyPr/>
          <a:p>
            <a:r>
              <a:rPr altLang="zh-CN" lang="en-US"/>
              <a:t>Click to edit Master title style</a:t>
            </a:r>
            <a:endParaRPr altLang="en-US" lang="zh-CN"/>
          </a:p>
        </p:txBody>
      </p:sp>
      <p:sp>
        <p:nvSpPr>
          <p:cNvPr id="1049257"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258"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9259"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73" name=""/>
        <p:cNvGrpSpPr/>
        <p:nvPr/>
      </p:nvGrpSpPr>
      <p:grpSpPr>
        <a:xfrm>
          <a:off x="0" y="0"/>
          <a:ext cx="0" cy="0"/>
          <a:chOff x="0" y="0"/>
          <a:chExt cx="0" cy="0"/>
        </a:xfrm>
      </p:grpSpPr>
      <p:sp>
        <p:nvSpPr>
          <p:cNvPr id="1049260"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261"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9262"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25" name=""/>
        <p:cNvGrpSpPr/>
        <p:nvPr/>
      </p:nvGrpSpPr>
      <p:grpSpPr>
        <a:xfrm>
          <a:off x="0" y="0"/>
          <a:ext cx="0" cy="0"/>
          <a:chOff x="0" y="0"/>
          <a:chExt cx="0" cy="0"/>
        </a:xfrm>
      </p:grpSpPr>
      <p:sp>
        <p:nvSpPr>
          <p:cNvPr id="1049118" name="Title 1"/>
          <p:cNvSpPr>
            <a:spLocks noGrp="1"/>
          </p:cNvSpPr>
          <p:nvPr>
            <p:ph type="title"/>
          </p:nvPr>
        </p:nvSpPr>
        <p:spPr>
          <a:xfrm>
            <a:off x="831850" y="1709738"/>
            <a:ext cx="10515600" cy="2852737"/>
          </a:xfrm>
        </p:spPr>
        <p:txBody>
          <a:bodyPr anchor="b"/>
          <a:lstStyle>
            <a:lvl1pPr>
              <a:defRPr sz="6000"/>
            </a:lvl1pPr>
          </a:lstStyle>
          <a:p>
            <a:r>
              <a:rPr altLang="zh-CN" lang="en-US"/>
              <a:t>Click to edit Master title style</a:t>
            </a:r>
            <a:endParaRPr altLang="en-US" lang="zh-CN"/>
          </a:p>
        </p:txBody>
      </p:sp>
      <p:sp>
        <p:nvSpPr>
          <p:cNvPr id="1049119" name="Text Placeholder 2"/>
          <p:cNvSpPr>
            <a:spLocks noGrp="1"/>
          </p:cNvSpPr>
          <p:nvPr>
            <p:ph type="body" idx="1"/>
          </p:nvPr>
        </p:nvSpPr>
        <p:spPr>
          <a:xfrm>
            <a:off x="831850"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a:t>Click to edit Master text styles</a:t>
            </a:r>
          </a:p>
        </p:txBody>
      </p:sp>
      <p:sp>
        <p:nvSpPr>
          <p:cNvPr id="1049120" name="日期占位符 3"/>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121" name="灯片编号占位符 5"/>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9122" name="页脚占位符 4"/>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74" name=""/>
        <p:cNvGrpSpPr/>
        <p:nvPr/>
      </p:nvGrpSpPr>
      <p:grpSpPr>
        <a:xfrm>
          <a:off x="0" y="0"/>
          <a:ext cx="0" cy="0"/>
          <a:chOff x="0" y="0"/>
          <a:chExt cx="0" cy="0"/>
        </a:xfrm>
      </p:grpSpPr>
      <p:sp>
        <p:nvSpPr>
          <p:cNvPr id="1049263" name="Title 1"/>
          <p:cNvSpPr>
            <a:spLocks noGrp="1"/>
          </p:cNvSpPr>
          <p:nvPr>
            <p:ph type="title"/>
          </p:nvPr>
        </p:nvSpPr>
        <p:spPr>
          <a:xfrm>
            <a:off x="839788" y="457200"/>
            <a:ext cx="3932237" cy="1600200"/>
          </a:xfrm>
        </p:spPr>
        <p:txBody>
          <a:bodyPr anchor="b"/>
          <a:lstStyle>
            <a:lvl1pPr>
              <a:defRPr sz="3200"/>
            </a:lvl1pPr>
          </a:lstStyle>
          <a:p>
            <a:r>
              <a:rPr altLang="zh-CN" lang="en-US"/>
              <a:t>Click to edit Master title style</a:t>
            </a:r>
            <a:endParaRPr altLang="en-US" lang="zh-CN"/>
          </a:p>
        </p:txBody>
      </p:sp>
      <p:sp>
        <p:nvSpPr>
          <p:cNvPr id="1049264"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a:t>Click to edit Master text styles</a:t>
            </a:r>
          </a:p>
        </p:txBody>
      </p:sp>
      <p:sp>
        <p:nvSpPr>
          <p:cNvPr id="1049265"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9266"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267"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9268"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64" name=""/>
        <p:cNvGrpSpPr/>
        <p:nvPr/>
      </p:nvGrpSpPr>
      <p:grpSpPr>
        <a:xfrm>
          <a:off x="0" y="0"/>
          <a:ext cx="0" cy="0"/>
          <a:chOff x="0" y="0"/>
          <a:chExt cx="0" cy="0"/>
        </a:xfrm>
      </p:grpSpPr>
      <p:sp>
        <p:nvSpPr>
          <p:cNvPr id="1049211" name="Title 1"/>
          <p:cNvSpPr>
            <a:spLocks noGrp="1"/>
          </p:cNvSpPr>
          <p:nvPr>
            <p:ph type="title"/>
          </p:nvPr>
        </p:nvSpPr>
        <p:spPr>
          <a:xfrm>
            <a:off x="839788" y="457200"/>
            <a:ext cx="3932237" cy="1600200"/>
          </a:xfrm>
        </p:spPr>
        <p:txBody>
          <a:bodyPr anchor="b"/>
          <a:lstStyle>
            <a:lvl1pPr>
              <a:defRPr sz="3200"/>
            </a:lvl1pPr>
          </a:lstStyle>
          <a:p>
            <a:r>
              <a:rPr altLang="zh-CN" lang="en-US"/>
              <a:t>Click to edit Master title style</a:t>
            </a:r>
            <a:endParaRPr altLang="en-US" lang="zh-CN"/>
          </a:p>
        </p:txBody>
      </p:sp>
      <p:sp>
        <p:nvSpPr>
          <p:cNvPr id="1049212"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a:t>Click to edit Master text styles</a:t>
            </a:r>
          </a:p>
        </p:txBody>
      </p:sp>
      <p:sp>
        <p:nvSpPr>
          <p:cNvPr id="1049213" name="Picture Placeholder 2"/>
          <p:cNvSpPr>
            <a:spLocks noGrp="1"/>
          </p:cNvSpPr>
          <p:nvPr>
            <p:ph type="pic" idx="1"/>
          </p:nvPr>
        </p:nvSpPr>
        <p:spPr>
          <a:xfrm>
            <a:off x="5183188" y="987424"/>
            <a:ext cx="6172199"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9214"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215"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9216"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67" name=""/>
        <p:cNvGrpSpPr/>
        <p:nvPr/>
      </p:nvGrpSpPr>
      <p:grpSpPr>
        <a:xfrm>
          <a:off x="0" y="0"/>
          <a:ext cx="0" cy="0"/>
          <a:chOff x="0" y="0"/>
          <a:chExt cx="0" cy="0"/>
        </a:xfrm>
      </p:grpSpPr>
      <p:sp>
        <p:nvSpPr>
          <p:cNvPr id="1049227" name="Title 1"/>
          <p:cNvSpPr>
            <a:spLocks noGrp="1"/>
          </p:cNvSpPr>
          <p:nvPr>
            <p:ph type="title"/>
          </p:nvPr>
        </p:nvSpPr>
        <p:spPr/>
        <p:txBody>
          <a:bodyPr/>
          <a:p>
            <a:r>
              <a:rPr altLang="zh-CN" lang="en-US"/>
              <a:t>Click to edit Master title style</a:t>
            </a:r>
            <a:endParaRPr altLang="en-US" lang="zh-CN"/>
          </a:p>
        </p:txBody>
      </p:sp>
      <p:sp>
        <p:nvSpPr>
          <p:cNvPr id="1049228" name="Vertical Text Placeholder 2"/>
          <p:cNvSpPr>
            <a:spLocks noGrp="1"/>
          </p:cNvSpPr>
          <p:nvPr>
            <p:ph type="body" orient="vert" idx="1"/>
          </p:nvPr>
        </p:nvSpPr>
        <p:spPr/>
        <p:txBody>
          <a:bodyPr vert="eaVert"/>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9229"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230"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9231"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70" name=""/>
        <p:cNvGrpSpPr/>
        <p:nvPr/>
      </p:nvGrpSpPr>
      <p:grpSpPr>
        <a:xfrm>
          <a:off x="0" y="0"/>
          <a:ext cx="0" cy="0"/>
          <a:chOff x="0" y="0"/>
          <a:chExt cx="0" cy="0"/>
        </a:xfrm>
      </p:grpSpPr>
      <p:sp>
        <p:nvSpPr>
          <p:cNvPr id="1049245" name="Vertical Title 1"/>
          <p:cNvSpPr>
            <a:spLocks noGrp="1"/>
          </p:cNvSpPr>
          <p:nvPr>
            <p:ph type="title" orient="vert"/>
          </p:nvPr>
        </p:nvSpPr>
        <p:spPr>
          <a:xfrm>
            <a:off x="8724900" y="365125"/>
            <a:ext cx="2628900" cy="5811838"/>
          </a:xfrm>
        </p:spPr>
        <p:txBody>
          <a:bodyPr vert="eaVert"/>
          <a:p>
            <a:r>
              <a:rPr altLang="zh-CN" lang="en-US"/>
              <a:t>Click to edit Master title style</a:t>
            </a:r>
            <a:endParaRPr altLang="en-US" lang="zh-CN"/>
          </a:p>
        </p:txBody>
      </p:sp>
      <p:sp>
        <p:nvSpPr>
          <p:cNvPr id="1049246" name="Vertical Text Placeholder 2"/>
          <p:cNvSpPr>
            <a:spLocks noGrp="1"/>
          </p:cNvSpPr>
          <p:nvPr>
            <p:ph type="body" orient="vert" idx="1"/>
          </p:nvPr>
        </p:nvSpPr>
        <p:spPr>
          <a:xfrm>
            <a:off x="838200" y="365125"/>
            <a:ext cx="7734300" cy="5811838"/>
          </a:xfrm>
        </p:spPr>
        <p:txBody>
          <a:bodyPr vert="eaVert"/>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9247"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248"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9249"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94" name=""/>
        <p:cNvGrpSpPr/>
        <p:nvPr/>
      </p:nvGrpSpPr>
      <p:grpSpPr>
        <a:xfrm>
          <a:off x="0" y="0"/>
          <a:ext cx="0" cy="0"/>
          <a:chOff x="0" y="0"/>
          <a:chExt cx="0" cy="0"/>
        </a:xfrm>
      </p:grpSpPr>
      <p:sp>
        <p:nvSpPr>
          <p:cNvPr id="1049310" name="Title 1"/>
          <p:cNvSpPr>
            <a:spLocks noGrp="1"/>
          </p:cNvSpPr>
          <p:nvPr>
            <p:ph type="ctrTitle"/>
          </p:nvPr>
        </p:nvSpPr>
        <p:spPr>
          <a:xfrm>
            <a:off x="1524000" y="1122363"/>
            <a:ext cx="9144000" cy="2387600"/>
          </a:xfrm>
        </p:spPr>
        <p:txBody>
          <a:bodyPr anchor="b"/>
          <a:lstStyle>
            <a:lvl1pPr>
              <a:defRPr sz="6000"/>
            </a:lvl1pPr>
          </a:lstStyle>
          <a:p>
            <a:r>
              <a:rPr altLang="zh-CN" lang="en-US"/>
              <a:t>Click to edit Master title style</a:t>
            </a:r>
            <a:endParaRPr altLang="en-US" lang="zh-CN"/>
          </a:p>
        </p:txBody>
      </p:sp>
      <p:sp>
        <p:nvSpPr>
          <p:cNvPr id="1049311"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a:t>Click to edit Master subtitle style</a:t>
            </a:r>
            <a:endParaRPr altLang="en-US" lang="zh-CN"/>
          </a:p>
        </p:txBody>
      </p:sp>
      <p:sp>
        <p:nvSpPr>
          <p:cNvPr id="1049312"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313"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9314"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88" name=""/>
        <p:cNvGrpSpPr/>
        <p:nvPr/>
      </p:nvGrpSpPr>
      <p:grpSpPr>
        <a:xfrm>
          <a:off x="0" y="0"/>
          <a:ext cx="0" cy="0"/>
          <a:chOff x="0" y="0"/>
          <a:chExt cx="0" cy="0"/>
        </a:xfrm>
      </p:grpSpPr>
      <p:sp>
        <p:nvSpPr>
          <p:cNvPr id="1049279" name="Title 1"/>
          <p:cNvSpPr>
            <a:spLocks noGrp="1"/>
          </p:cNvSpPr>
          <p:nvPr>
            <p:ph type="title"/>
          </p:nvPr>
        </p:nvSpPr>
        <p:spPr/>
        <p:txBody>
          <a:bodyPr/>
          <a:p>
            <a:r>
              <a:rPr altLang="zh-CN" lang="en-US"/>
              <a:t>Click to edit Master title style</a:t>
            </a:r>
            <a:endParaRPr altLang="en-US" lang="zh-CN"/>
          </a:p>
        </p:txBody>
      </p:sp>
      <p:sp>
        <p:nvSpPr>
          <p:cNvPr id="1049280" name="Content Placeholder 2"/>
          <p:cNvSpPr>
            <a:spLocks noGrp="1"/>
          </p:cNvSpPr>
          <p:nvPr>
            <p:ph idx="1"/>
          </p:nvPr>
        </p:nvSpPr>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9281"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282"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9283"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91" name=""/>
        <p:cNvGrpSpPr/>
        <p:nvPr/>
      </p:nvGrpSpPr>
      <p:grpSpPr>
        <a:xfrm>
          <a:off x="0" y="0"/>
          <a:ext cx="0" cy="0"/>
          <a:chOff x="0" y="0"/>
          <a:chExt cx="0" cy="0"/>
        </a:xfrm>
      </p:grpSpPr>
      <p:sp>
        <p:nvSpPr>
          <p:cNvPr id="1049298" name="Title 1"/>
          <p:cNvSpPr>
            <a:spLocks noGrp="1"/>
          </p:cNvSpPr>
          <p:nvPr>
            <p:ph type="title"/>
          </p:nvPr>
        </p:nvSpPr>
        <p:spPr>
          <a:xfrm>
            <a:off x="831850" y="1709738"/>
            <a:ext cx="10515600" cy="2852737"/>
          </a:xfrm>
        </p:spPr>
        <p:txBody>
          <a:bodyPr anchor="b"/>
          <a:lstStyle>
            <a:lvl1pPr>
              <a:defRPr sz="6000"/>
            </a:lvl1pPr>
          </a:lstStyle>
          <a:p>
            <a:r>
              <a:rPr altLang="zh-CN" lang="en-US"/>
              <a:t>Click to edit Master title style</a:t>
            </a:r>
            <a:endParaRPr altLang="en-US" lang="zh-CN"/>
          </a:p>
        </p:txBody>
      </p:sp>
      <p:sp>
        <p:nvSpPr>
          <p:cNvPr id="1049299" name="Text Placeholder 2"/>
          <p:cNvSpPr>
            <a:spLocks noGrp="1"/>
          </p:cNvSpPr>
          <p:nvPr>
            <p:ph type="body" idx="1"/>
          </p:nvPr>
        </p:nvSpPr>
        <p:spPr>
          <a:xfrm>
            <a:off x="831850"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a:t>Click to edit Master text styles</a:t>
            </a:r>
          </a:p>
        </p:txBody>
      </p:sp>
      <p:sp>
        <p:nvSpPr>
          <p:cNvPr id="1049300"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301"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9302"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90" name=""/>
        <p:cNvGrpSpPr/>
        <p:nvPr/>
      </p:nvGrpSpPr>
      <p:grpSpPr>
        <a:xfrm>
          <a:off x="0" y="0"/>
          <a:ext cx="0" cy="0"/>
          <a:chOff x="0" y="0"/>
          <a:chExt cx="0" cy="0"/>
        </a:xfrm>
      </p:grpSpPr>
      <p:sp>
        <p:nvSpPr>
          <p:cNvPr id="1049292" name="Title 1"/>
          <p:cNvSpPr>
            <a:spLocks noGrp="1"/>
          </p:cNvSpPr>
          <p:nvPr>
            <p:ph type="title"/>
          </p:nvPr>
        </p:nvSpPr>
        <p:spPr/>
        <p:txBody>
          <a:bodyPr/>
          <a:p>
            <a:r>
              <a:rPr altLang="zh-CN" lang="en-US"/>
              <a:t>Click to edit Master title style</a:t>
            </a:r>
            <a:endParaRPr altLang="en-US" lang="zh-CN"/>
          </a:p>
        </p:txBody>
      </p:sp>
      <p:sp>
        <p:nvSpPr>
          <p:cNvPr id="1049293" name="Content Placeholder 2"/>
          <p:cNvSpPr>
            <a:spLocks noGrp="1"/>
          </p:cNvSpPr>
          <p:nvPr>
            <p:ph sz="half" idx="1"/>
          </p:nvPr>
        </p:nvSpPr>
        <p:spPr>
          <a:xfrm>
            <a:off x="838200" y="1825625"/>
            <a:ext cx="5181600" cy="4351338"/>
          </a:xfrm>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9294" name="Content Placeholder 3"/>
          <p:cNvSpPr>
            <a:spLocks noGrp="1"/>
          </p:cNvSpPr>
          <p:nvPr>
            <p:ph sz="half" idx="2"/>
          </p:nvPr>
        </p:nvSpPr>
        <p:spPr>
          <a:xfrm>
            <a:off x="6172199" y="1825625"/>
            <a:ext cx="5181600" cy="4351338"/>
          </a:xfrm>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9295"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296"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9297"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89" name=""/>
        <p:cNvGrpSpPr/>
        <p:nvPr/>
      </p:nvGrpSpPr>
      <p:grpSpPr>
        <a:xfrm>
          <a:off x="0" y="0"/>
          <a:ext cx="0" cy="0"/>
          <a:chOff x="0" y="0"/>
          <a:chExt cx="0" cy="0"/>
        </a:xfrm>
      </p:grpSpPr>
      <p:sp>
        <p:nvSpPr>
          <p:cNvPr id="1049284" name="Title 1"/>
          <p:cNvSpPr>
            <a:spLocks noGrp="1"/>
          </p:cNvSpPr>
          <p:nvPr>
            <p:ph type="title"/>
          </p:nvPr>
        </p:nvSpPr>
        <p:spPr>
          <a:xfrm>
            <a:off x="839788" y="365125"/>
            <a:ext cx="10515600" cy="1325563"/>
          </a:xfrm>
        </p:spPr>
        <p:txBody>
          <a:bodyPr/>
          <a:p>
            <a:r>
              <a:rPr altLang="zh-CN" lang="en-US"/>
              <a:t>Click to edit Master title style</a:t>
            </a:r>
            <a:endParaRPr altLang="en-US" lang="zh-CN"/>
          </a:p>
        </p:txBody>
      </p:sp>
      <p:sp>
        <p:nvSpPr>
          <p:cNvPr id="1049285"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a:t>Click to edit Master text styles</a:t>
            </a:r>
          </a:p>
        </p:txBody>
      </p:sp>
      <p:sp>
        <p:nvSpPr>
          <p:cNvPr id="1049286" name="Content Placeholder 3"/>
          <p:cNvSpPr>
            <a:spLocks noGrp="1"/>
          </p:cNvSpPr>
          <p:nvPr>
            <p:ph sz="half" idx="2"/>
          </p:nvPr>
        </p:nvSpPr>
        <p:spPr>
          <a:xfrm>
            <a:off x="839788" y="2505075"/>
            <a:ext cx="5157787" cy="3684588"/>
          </a:xfrm>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9287" name="Text Placeholder 4"/>
          <p:cNvSpPr>
            <a:spLocks noGrp="1"/>
          </p:cNvSpPr>
          <p:nvPr>
            <p:ph type="body" sz="quarter" idx="3"/>
          </p:nvPr>
        </p:nvSpPr>
        <p:spPr>
          <a:xfrm>
            <a:off x="6172199"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a:t>Click to edit Master text styles</a:t>
            </a:r>
          </a:p>
        </p:txBody>
      </p:sp>
      <p:sp>
        <p:nvSpPr>
          <p:cNvPr id="1049288" name="Content Placeholder 5"/>
          <p:cNvSpPr>
            <a:spLocks noGrp="1"/>
          </p:cNvSpPr>
          <p:nvPr>
            <p:ph sz="quarter" idx="4"/>
          </p:nvPr>
        </p:nvSpPr>
        <p:spPr>
          <a:xfrm>
            <a:off x="6172199" y="2505075"/>
            <a:ext cx="5183188" cy="3684588"/>
          </a:xfrm>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9289"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290"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9291"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92" name=""/>
        <p:cNvGrpSpPr/>
        <p:nvPr/>
      </p:nvGrpSpPr>
      <p:grpSpPr>
        <a:xfrm>
          <a:off x="0" y="0"/>
          <a:ext cx="0" cy="0"/>
          <a:chOff x="0" y="0"/>
          <a:chExt cx="0" cy="0"/>
        </a:xfrm>
      </p:grpSpPr>
      <p:sp>
        <p:nvSpPr>
          <p:cNvPr id="1049303" name="Title 1"/>
          <p:cNvSpPr>
            <a:spLocks noGrp="1"/>
          </p:cNvSpPr>
          <p:nvPr>
            <p:ph type="title"/>
          </p:nvPr>
        </p:nvSpPr>
        <p:spPr/>
        <p:txBody>
          <a:bodyPr/>
          <a:p>
            <a:r>
              <a:rPr altLang="zh-CN" lang="en-US"/>
              <a:t>Click to edit Master title style</a:t>
            </a:r>
            <a:endParaRPr altLang="en-US" lang="zh-CN"/>
          </a:p>
        </p:txBody>
      </p:sp>
      <p:sp>
        <p:nvSpPr>
          <p:cNvPr id="1049304"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305"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9306"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26" name=""/>
        <p:cNvGrpSpPr/>
        <p:nvPr/>
      </p:nvGrpSpPr>
      <p:grpSpPr>
        <a:xfrm>
          <a:off x="0" y="0"/>
          <a:ext cx="0" cy="0"/>
          <a:chOff x="0" y="0"/>
          <a:chExt cx="0" cy="0"/>
        </a:xfrm>
      </p:grpSpPr>
      <p:sp>
        <p:nvSpPr>
          <p:cNvPr id="1049123" name="Title 1"/>
          <p:cNvSpPr>
            <a:spLocks noGrp="1"/>
          </p:cNvSpPr>
          <p:nvPr>
            <p:ph type="title"/>
          </p:nvPr>
        </p:nvSpPr>
        <p:spPr/>
        <p:txBody>
          <a:bodyPr/>
          <a:p>
            <a:r>
              <a:rPr altLang="zh-CN" lang="en-US"/>
              <a:t>Click to edit Master title style</a:t>
            </a:r>
            <a:endParaRPr altLang="en-US" lang="zh-CN"/>
          </a:p>
        </p:txBody>
      </p:sp>
      <p:sp>
        <p:nvSpPr>
          <p:cNvPr id="1049124" name="Content Placeholder 2"/>
          <p:cNvSpPr>
            <a:spLocks noGrp="1"/>
          </p:cNvSpPr>
          <p:nvPr>
            <p:ph sz="half" idx="1"/>
          </p:nvPr>
        </p:nvSpPr>
        <p:spPr>
          <a:xfrm>
            <a:off x="838200" y="1825625"/>
            <a:ext cx="5181600" cy="4351338"/>
          </a:xfrm>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9125" name="Content Placeholder 3"/>
          <p:cNvSpPr>
            <a:spLocks noGrp="1"/>
          </p:cNvSpPr>
          <p:nvPr>
            <p:ph sz="half" idx="2"/>
          </p:nvPr>
        </p:nvSpPr>
        <p:spPr>
          <a:xfrm>
            <a:off x="6172199" y="1825625"/>
            <a:ext cx="5181600" cy="4351338"/>
          </a:xfrm>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9126" name="日期占位符 3"/>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127" name="灯片编号占位符 5"/>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9128" name="页脚占位符 4"/>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93" name=""/>
        <p:cNvGrpSpPr/>
        <p:nvPr/>
      </p:nvGrpSpPr>
      <p:grpSpPr>
        <a:xfrm>
          <a:off x="0" y="0"/>
          <a:ext cx="0" cy="0"/>
          <a:chOff x="0" y="0"/>
          <a:chExt cx="0" cy="0"/>
        </a:xfrm>
      </p:grpSpPr>
      <p:sp>
        <p:nvSpPr>
          <p:cNvPr id="1049307"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308"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9309"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96" name=""/>
        <p:cNvGrpSpPr/>
        <p:nvPr/>
      </p:nvGrpSpPr>
      <p:grpSpPr>
        <a:xfrm>
          <a:off x="0" y="0"/>
          <a:ext cx="0" cy="0"/>
          <a:chOff x="0" y="0"/>
          <a:chExt cx="0" cy="0"/>
        </a:xfrm>
      </p:grpSpPr>
      <p:sp>
        <p:nvSpPr>
          <p:cNvPr id="1049320" name="Title 1"/>
          <p:cNvSpPr>
            <a:spLocks noGrp="1"/>
          </p:cNvSpPr>
          <p:nvPr>
            <p:ph type="title"/>
          </p:nvPr>
        </p:nvSpPr>
        <p:spPr>
          <a:xfrm>
            <a:off x="839788" y="457200"/>
            <a:ext cx="3932237" cy="1600200"/>
          </a:xfrm>
        </p:spPr>
        <p:txBody>
          <a:bodyPr anchor="b"/>
          <a:lstStyle>
            <a:lvl1pPr>
              <a:defRPr sz="3200"/>
            </a:lvl1pPr>
          </a:lstStyle>
          <a:p>
            <a:r>
              <a:rPr altLang="zh-CN" lang="en-US"/>
              <a:t>Click to edit Master title style</a:t>
            </a:r>
            <a:endParaRPr altLang="en-US" lang="zh-CN"/>
          </a:p>
        </p:txBody>
      </p:sp>
      <p:sp>
        <p:nvSpPr>
          <p:cNvPr id="1049321"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a:t>Click to edit Master text styles</a:t>
            </a:r>
          </a:p>
        </p:txBody>
      </p:sp>
      <p:sp>
        <p:nvSpPr>
          <p:cNvPr id="1049322"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9323"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324"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9325"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97" name=""/>
        <p:cNvGrpSpPr/>
        <p:nvPr/>
      </p:nvGrpSpPr>
      <p:grpSpPr>
        <a:xfrm>
          <a:off x="0" y="0"/>
          <a:ext cx="0" cy="0"/>
          <a:chOff x="0" y="0"/>
          <a:chExt cx="0" cy="0"/>
        </a:xfrm>
      </p:grpSpPr>
      <p:sp>
        <p:nvSpPr>
          <p:cNvPr id="1049326" name="Title 1"/>
          <p:cNvSpPr>
            <a:spLocks noGrp="1"/>
          </p:cNvSpPr>
          <p:nvPr>
            <p:ph type="title"/>
          </p:nvPr>
        </p:nvSpPr>
        <p:spPr>
          <a:xfrm>
            <a:off x="839788" y="457200"/>
            <a:ext cx="3932237" cy="1600200"/>
          </a:xfrm>
        </p:spPr>
        <p:txBody>
          <a:bodyPr anchor="b"/>
          <a:lstStyle>
            <a:lvl1pPr>
              <a:defRPr sz="3200"/>
            </a:lvl1pPr>
          </a:lstStyle>
          <a:p>
            <a:r>
              <a:rPr altLang="zh-CN" lang="en-US"/>
              <a:t>Click to edit Master title style</a:t>
            </a:r>
            <a:endParaRPr altLang="en-US" lang="zh-CN"/>
          </a:p>
        </p:txBody>
      </p:sp>
      <p:sp>
        <p:nvSpPr>
          <p:cNvPr id="1049327"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a:t>Click to edit Master text styles</a:t>
            </a:r>
          </a:p>
        </p:txBody>
      </p:sp>
      <p:sp>
        <p:nvSpPr>
          <p:cNvPr id="1049328" name="Picture Placeholder 2"/>
          <p:cNvSpPr>
            <a:spLocks noGrp="1"/>
          </p:cNvSpPr>
          <p:nvPr>
            <p:ph type="pic" idx="1"/>
          </p:nvPr>
        </p:nvSpPr>
        <p:spPr>
          <a:xfrm>
            <a:off x="5183188" y="987424"/>
            <a:ext cx="6172199"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9329"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330"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9331"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87" name=""/>
        <p:cNvGrpSpPr/>
        <p:nvPr/>
      </p:nvGrpSpPr>
      <p:grpSpPr>
        <a:xfrm>
          <a:off x="0" y="0"/>
          <a:ext cx="0" cy="0"/>
          <a:chOff x="0" y="0"/>
          <a:chExt cx="0" cy="0"/>
        </a:xfrm>
      </p:grpSpPr>
      <p:sp>
        <p:nvSpPr>
          <p:cNvPr id="1049274" name="Title 1"/>
          <p:cNvSpPr>
            <a:spLocks noGrp="1"/>
          </p:cNvSpPr>
          <p:nvPr>
            <p:ph type="title"/>
          </p:nvPr>
        </p:nvSpPr>
        <p:spPr/>
        <p:txBody>
          <a:bodyPr/>
          <a:p>
            <a:r>
              <a:rPr altLang="zh-CN" lang="en-US"/>
              <a:t>Click to edit Master title style</a:t>
            </a:r>
            <a:endParaRPr altLang="en-US" lang="zh-CN"/>
          </a:p>
        </p:txBody>
      </p:sp>
      <p:sp>
        <p:nvSpPr>
          <p:cNvPr id="1049275" name="Vertical Text Placeholder 2"/>
          <p:cNvSpPr>
            <a:spLocks noGrp="1"/>
          </p:cNvSpPr>
          <p:nvPr>
            <p:ph type="body" orient="vert" idx="1"/>
          </p:nvPr>
        </p:nvSpPr>
        <p:spPr/>
        <p:txBody>
          <a:bodyPr vert="eaVert"/>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9276"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277"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9278"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95" name=""/>
        <p:cNvGrpSpPr/>
        <p:nvPr/>
      </p:nvGrpSpPr>
      <p:grpSpPr>
        <a:xfrm>
          <a:off x="0" y="0"/>
          <a:ext cx="0" cy="0"/>
          <a:chOff x="0" y="0"/>
          <a:chExt cx="0" cy="0"/>
        </a:xfrm>
      </p:grpSpPr>
      <p:sp>
        <p:nvSpPr>
          <p:cNvPr id="1049315" name="Vertical Title 1"/>
          <p:cNvSpPr>
            <a:spLocks noGrp="1"/>
          </p:cNvSpPr>
          <p:nvPr>
            <p:ph type="title" orient="vert"/>
          </p:nvPr>
        </p:nvSpPr>
        <p:spPr>
          <a:xfrm>
            <a:off x="8724900" y="365125"/>
            <a:ext cx="2628900" cy="5811838"/>
          </a:xfrm>
        </p:spPr>
        <p:txBody>
          <a:bodyPr vert="eaVert"/>
          <a:p>
            <a:r>
              <a:rPr altLang="zh-CN" lang="en-US"/>
              <a:t>Click to edit Master title style</a:t>
            </a:r>
            <a:endParaRPr altLang="en-US" lang="zh-CN"/>
          </a:p>
        </p:txBody>
      </p:sp>
      <p:sp>
        <p:nvSpPr>
          <p:cNvPr id="1049316" name="Vertical Text Placeholder 2"/>
          <p:cNvSpPr>
            <a:spLocks noGrp="1"/>
          </p:cNvSpPr>
          <p:nvPr>
            <p:ph type="body" orient="vert" idx="1"/>
          </p:nvPr>
        </p:nvSpPr>
        <p:spPr>
          <a:xfrm>
            <a:off x="838200" y="365125"/>
            <a:ext cx="7734300" cy="5811838"/>
          </a:xfrm>
        </p:spPr>
        <p:txBody>
          <a:bodyPr vert="eaVert"/>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9317"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318"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9319"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91" name=""/>
        <p:cNvGrpSpPr/>
        <p:nvPr/>
      </p:nvGrpSpPr>
      <p:grpSpPr>
        <a:xfrm>
          <a:off x="0" y="0"/>
          <a:ext cx="0" cy="0"/>
          <a:chOff x="0" y="0"/>
          <a:chExt cx="0" cy="0"/>
        </a:xfrm>
      </p:grpSpPr>
      <p:sp>
        <p:nvSpPr>
          <p:cNvPr id="1048703" name="Title 1"/>
          <p:cNvSpPr>
            <a:spLocks noGrp="1"/>
          </p:cNvSpPr>
          <p:nvPr>
            <p:ph type="ctrTitle"/>
          </p:nvPr>
        </p:nvSpPr>
        <p:spPr>
          <a:xfrm>
            <a:off x="1524000" y="1122363"/>
            <a:ext cx="9144000" cy="2387600"/>
          </a:xfrm>
        </p:spPr>
        <p:txBody>
          <a:bodyPr anchor="b"/>
          <a:lstStyle>
            <a:lvl1pPr>
              <a:defRPr sz="6000"/>
            </a:lvl1pPr>
          </a:lstStyle>
          <a:p>
            <a:r>
              <a:rPr altLang="zh-CN" lang="en-US"/>
              <a:t>Click to edit Master title style</a:t>
            </a:r>
            <a:endParaRPr altLang="en-US" lang="zh-CN"/>
          </a:p>
        </p:txBody>
      </p:sp>
      <p:sp>
        <p:nvSpPr>
          <p:cNvPr id="1048704"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a:t>Click to edit Master subtitle style</a:t>
            </a:r>
            <a:endParaRPr altLang="en-US" lang="zh-CN"/>
          </a:p>
        </p:txBody>
      </p:sp>
      <p:sp>
        <p:nvSpPr>
          <p:cNvPr id="1048705"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706"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707"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93" name=""/>
        <p:cNvGrpSpPr/>
        <p:nvPr/>
      </p:nvGrpSpPr>
      <p:grpSpPr>
        <a:xfrm>
          <a:off x="0" y="0"/>
          <a:ext cx="0" cy="0"/>
          <a:chOff x="0" y="0"/>
          <a:chExt cx="0" cy="0"/>
        </a:xfrm>
      </p:grpSpPr>
      <p:sp>
        <p:nvSpPr>
          <p:cNvPr id="1048714" name="Title 1"/>
          <p:cNvSpPr>
            <a:spLocks noGrp="1"/>
          </p:cNvSpPr>
          <p:nvPr>
            <p:ph type="title"/>
          </p:nvPr>
        </p:nvSpPr>
        <p:spPr/>
        <p:txBody>
          <a:bodyPr/>
          <a:p>
            <a:r>
              <a:rPr altLang="zh-CN" lang="en-US"/>
              <a:t>Click to edit Master title style</a:t>
            </a:r>
            <a:endParaRPr altLang="en-US" lang="zh-CN"/>
          </a:p>
        </p:txBody>
      </p:sp>
      <p:sp>
        <p:nvSpPr>
          <p:cNvPr id="1048715" name="Content Placeholder 2"/>
          <p:cNvSpPr>
            <a:spLocks noGrp="1"/>
          </p:cNvSpPr>
          <p:nvPr>
            <p:ph idx="1"/>
          </p:nvPr>
        </p:nvSpPr>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8716"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717"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718"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88" name=""/>
        <p:cNvGrpSpPr/>
        <p:nvPr/>
      </p:nvGrpSpPr>
      <p:grpSpPr>
        <a:xfrm>
          <a:off x="0" y="0"/>
          <a:ext cx="0" cy="0"/>
          <a:chOff x="0" y="0"/>
          <a:chExt cx="0" cy="0"/>
        </a:xfrm>
      </p:grpSpPr>
      <p:sp>
        <p:nvSpPr>
          <p:cNvPr id="1048684" name="Title 1"/>
          <p:cNvSpPr>
            <a:spLocks noGrp="1"/>
          </p:cNvSpPr>
          <p:nvPr>
            <p:ph type="title"/>
          </p:nvPr>
        </p:nvSpPr>
        <p:spPr>
          <a:xfrm>
            <a:off x="831850" y="1709738"/>
            <a:ext cx="10515600" cy="2852737"/>
          </a:xfrm>
        </p:spPr>
        <p:txBody>
          <a:bodyPr anchor="b"/>
          <a:lstStyle>
            <a:lvl1pPr>
              <a:defRPr sz="6000"/>
            </a:lvl1pPr>
          </a:lstStyle>
          <a:p>
            <a:r>
              <a:rPr altLang="zh-CN" lang="en-US"/>
              <a:t>Click to edit Master title style</a:t>
            </a:r>
            <a:endParaRPr altLang="en-US" lang="zh-CN"/>
          </a:p>
        </p:txBody>
      </p:sp>
      <p:sp>
        <p:nvSpPr>
          <p:cNvPr id="1048685" name="Text Placeholder 2"/>
          <p:cNvSpPr>
            <a:spLocks noGrp="1"/>
          </p:cNvSpPr>
          <p:nvPr>
            <p:ph type="body" idx="1"/>
          </p:nvPr>
        </p:nvSpPr>
        <p:spPr>
          <a:xfrm>
            <a:off x="831850"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a:t>Click to edit Master text styles</a:t>
            </a:r>
          </a:p>
        </p:txBody>
      </p:sp>
      <p:sp>
        <p:nvSpPr>
          <p:cNvPr id="1048686"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687"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688"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86" name=""/>
        <p:cNvGrpSpPr/>
        <p:nvPr/>
      </p:nvGrpSpPr>
      <p:grpSpPr>
        <a:xfrm>
          <a:off x="0" y="0"/>
          <a:ext cx="0" cy="0"/>
          <a:chOff x="0" y="0"/>
          <a:chExt cx="0" cy="0"/>
        </a:xfrm>
      </p:grpSpPr>
      <p:sp>
        <p:nvSpPr>
          <p:cNvPr id="1048674" name="Title 1"/>
          <p:cNvSpPr>
            <a:spLocks noGrp="1"/>
          </p:cNvSpPr>
          <p:nvPr>
            <p:ph type="title"/>
          </p:nvPr>
        </p:nvSpPr>
        <p:spPr/>
        <p:txBody>
          <a:bodyPr/>
          <a:p>
            <a:r>
              <a:rPr altLang="zh-CN" lang="en-US"/>
              <a:t>Click to edit Master title style</a:t>
            </a:r>
            <a:endParaRPr altLang="en-US" lang="zh-CN"/>
          </a:p>
        </p:txBody>
      </p:sp>
      <p:sp>
        <p:nvSpPr>
          <p:cNvPr id="1048675" name="Content Placeholder 2"/>
          <p:cNvSpPr>
            <a:spLocks noGrp="1"/>
          </p:cNvSpPr>
          <p:nvPr>
            <p:ph sz="half" idx="1"/>
          </p:nvPr>
        </p:nvSpPr>
        <p:spPr>
          <a:xfrm>
            <a:off x="838200" y="1825625"/>
            <a:ext cx="5181600" cy="4351338"/>
          </a:xfrm>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8676" name="Content Placeholder 3"/>
          <p:cNvSpPr>
            <a:spLocks noGrp="1"/>
          </p:cNvSpPr>
          <p:nvPr>
            <p:ph sz="half" idx="2"/>
          </p:nvPr>
        </p:nvSpPr>
        <p:spPr>
          <a:xfrm>
            <a:off x="6172199" y="1825625"/>
            <a:ext cx="5181600" cy="4351338"/>
          </a:xfrm>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8677"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678"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679"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89" name=""/>
        <p:cNvGrpSpPr/>
        <p:nvPr/>
      </p:nvGrpSpPr>
      <p:grpSpPr>
        <a:xfrm>
          <a:off x="0" y="0"/>
          <a:ext cx="0" cy="0"/>
          <a:chOff x="0" y="0"/>
          <a:chExt cx="0" cy="0"/>
        </a:xfrm>
      </p:grpSpPr>
      <p:sp>
        <p:nvSpPr>
          <p:cNvPr id="1048689" name="Title 1"/>
          <p:cNvSpPr>
            <a:spLocks noGrp="1"/>
          </p:cNvSpPr>
          <p:nvPr>
            <p:ph type="title"/>
          </p:nvPr>
        </p:nvSpPr>
        <p:spPr>
          <a:xfrm>
            <a:off x="839788" y="365125"/>
            <a:ext cx="10515600" cy="1325563"/>
          </a:xfrm>
        </p:spPr>
        <p:txBody>
          <a:bodyPr/>
          <a:p>
            <a:r>
              <a:rPr altLang="zh-CN" lang="en-US"/>
              <a:t>Click to edit Master title style</a:t>
            </a:r>
            <a:endParaRPr altLang="en-US" lang="zh-CN"/>
          </a:p>
        </p:txBody>
      </p:sp>
      <p:sp>
        <p:nvSpPr>
          <p:cNvPr id="1048690"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a:t>Click to edit Master text styles</a:t>
            </a:r>
          </a:p>
        </p:txBody>
      </p:sp>
      <p:sp>
        <p:nvSpPr>
          <p:cNvPr id="1048691" name="Content Placeholder 3"/>
          <p:cNvSpPr>
            <a:spLocks noGrp="1"/>
          </p:cNvSpPr>
          <p:nvPr>
            <p:ph sz="half" idx="2"/>
          </p:nvPr>
        </p:nvSpPr>
        <p:spPr>
          <a:xfrm>
            <a:off x="839788" y="2505075"/>
            <a:ext cx="5157787" cy="3684588"/>
          </a:xfrm>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8692" name="Text Placeholder 4"/>
          <p:cNvSpPr>
            <a:spLocks noGrp="1"/>
          </p:cNvSpPr>
          <p:nvPr>
            <p:ph type="body" sz="quarter" idx="3"/>
          </p:nvPr>
        </p:nvSpPr>
        <p:spPr>
          <a:xfrm>
            <a:off x="6172199"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a:t>Click to edit Master text styles</a:t>
            </a:r>
          </a:p>
        </p:txBody>
      </p:sp>
      <p:sp>
        <p:nvSpPr>
          <p:cNvPr id="1048693" name="Content Placeholder 5"/>
          <p:cNvSpPr>
            <a:spLocks noGrp="1"/>
          </p:cNvSpPr>
          <p:nvPr>
            <p:ph sz="quarter" idx="4"/>
          </p:nvPr>
        </p:nvSpPr>
        <p:spPr>
          <a:xfrm>
            <a:off x="6172199" y="2505075"/>
            <a:ext cx="5183188" cy="3684588"/>
          </a:xfrm>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8694"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695"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696"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27" name=""/>
        <p:cNvGrpSpPr/>
        <p:nvPr/>
      </p:nvGrpSpPr>
      <p:grpSpPr>
        <a:xfrm>
          <a:off x="0" y="0"/>
          <a:ext cx="0" cy="0"/>
          <a:chOff x="0" y="0"/>
          <a:chExt cx="0" cy="0"/>
        </a:xfrm>
      </p:grpSpPr>
      <p:sp>
        <p:nvSpPr>
          <p:cNvPr id="1049129" name="Title 1"/>
          <p:cNvSpPr>
            <a:spLocks noGrp="1"/>
          </p:cNvSpPr>
          <p:nvPr>
            <p:ph type="title"/>
          </p:nvPr>
        </p:nvSpPr>
        <p:spPr>
          <a:xfrm>
            <a:off x="839788" y="365125"/>
            <a:ext cx="10515600" cy="1325563"/>
          </a:xfrm>
        </p:spPr>
        <p:txBody>
          <a:bodyPr/>
          <a:p>
            <a:r>
              <a:rPr altLang="zh-CN" lang="en-US"/>
              <a:t>Click to edit Master title style</a:t>
            </a:r>
            <a:endParaRPr altLang="en-US" lang="zh-CN"/>
          </a:p>
        </p:txBody>
      </p:sp>
      <p:sp>
        <p:nvSpPr>
          <p:cNvPr id="1049130"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a:t>Click to edit Master text styles</a:t>
            </a:r>
          </a:p>
        </p:txBody>
      </p:sp>
      <p:sp>
        <p:nvSpPr>
          <p:cNvPr id="1049131" name="Content Placeholder 3"/>
          <p:cNvSpPr>
            <a:spLocks noGrp="1"/>
          </p:cNvSpPr>
          <p:nvPr>
            <p:ph sz="half" idx="2"/>
          </p:nvPr>
        </p:nvSpPr>
        <p:spPr>
          <a:xfrm>
            <a:off x="839788" y="2505075"/>
            <a:ext cx="5157787" cy="3684588"/>
          </a:xfrm>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9132" name="Text Placeholder 4"/>
          <p:cNvSpPr>
            <a:spLocks noGrp="1"/>
          </p:cNvSpPr>
          <p:nvPr>
            <p:ph type="body" sz="quarter" idx="3"/>
          </p:nvPr>
        </p:nvSpPr>
        <p:spPr>
          <a:xfrm>
            <a:off x="6172199"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a:t>Click to edit Master text styles</a:t>
            </a:r>
          </a:p>
        </p:txBody>
      </p:sp>
      <p:sp>
        <p:nvSpPr>
          <p:cNvPr id="1049133" name="Content Placeholder 5"/>
          <p:cNvSpPr>
            <a:spLocks noGrp="1"/>
          </p:cNvSpPr>
          <p:nvPr>
            <p:ph sz="quarter" idx="4"/>
          </p:nvPr>
        </p:nvSpPr>
        <p:spPr>
          <a:xfrm>
            <a:off x="6172199" y="2505075"/>
            <a:ext cx="5183188" cy="3684588"/>
          </a:xfrm>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9134" name="日期占位符 3"/>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135" name="灯片编号占位符 5"/>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9136" name="页脚占位符 4"/>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87" name=""/>
        <p:cNvGrpSpPr/>
        <p:nvPr/>
      </p:nvGrpSpPr>
      <p:grpSpPr>
        <a:xfrm>
          <a:off x="0" y="0"/>
          <a:ext cx="0" cy="0"/>
          <a:chOff x="0" y="0"/>
          <a:chExt cx="0" cy="0"/>
        </a:xfrm>
      </p:grpSpPr>
      <p:sp>
        <p:nvSpPr>
          <p:cNvPr id="1048680" name="Title 1"/>
          <p:cNvSpPr>
            <a:spLocks noGrp="1"/>
          </p:cNvSpPr>
          <p:nvPr>
            <p:ph type="title"/>
          </p:nvPr>
        </p:nvSpPr>
        <p:spPr/>
        <p:txBody>
          <a:bodyPr/>
          <a:p>
            <a:r>
              <a:rPr altLang="zh-CN" lang="en-US"/>
              <a:t>Click to edit Master title style</a:t>
            </a:r>
            <a:endParaRPr altLang="en-US" lang="zh-CN"/>
          </a:p>
        </p:txBody>
      </p:sp>
      <p:sp>
        <p:nvSpPr>
          <p:cNvPr id="1048681"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682"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683"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94" name=""/>
        <p:cNvGrpSpPr/>
        <p:nvPr/>
      </p:nvGrpSpPr>
      <p:grpSpPr>
        <a:xfrm>
          <a:off x="0" y="0"/>
          <a:ext cx="0" cy="0"/>
          <a:chOff x="0" y="0"/>
          <a:chExt cx="0" cy="0"/>
        </a:xfrm>
      </p:grpSpPr>
      <p:sp>
        <p:nvSpPr>
          <p:cNvPr id="1048719"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720"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721"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90" name=""/>
        <p:cNvGrpSpPr/>
        <p:nvPr/>
      </p:nvGrpSpPr>
      <p:grpSpPr>
        <a:xfrm>
          <a:off x="0" y="0"/>
          <a:ext cx="0" cy="0"/>
          <a:chOff x="0" y="0"/>
          <a:chExt cx="0" cy="0"/>
        </a:xfrm>
      </p:grpSpPr>
      <p:sp>
        <p:nvSpPr>
          <p:cNvPr id="1048697" name="Title 1"/>
          <p:cNvSpPr>
            <a:spLocks noGrp="1"/>
          </p:cNvSpPr>
          <p:nvPr>
            <p:ph type="title"/>
          </p:nvPr>
        </p:nvSpPr>
        <p:spPr>
          <a:xfrm>
            <a:off x="839788" y="457200"/>
            <a:ext cx="3932237" cy="1600200"/>
          </a:xfrm>
        </p:spPr>
        <p:txBody>
          <a:bodyPr anchor="b"/>
          <a:lstStyle>
            <a:lvl1pPr>
              <a:defRPr sz="3200"/>
            </a:lvl1pPr>
          </a:lstStyle>
          <a:p>
            <a:r>
              <a:rPr altLang="zh-CN" lang="en-US"/>
              <a:t>Click to edit Master title style</a:t>
            </a:r>
            <a:endParaRPr altLang="en-US" lang="zh-CN"/>
          </a:p>
        </p:txBody>
      </p:sp>
      <p:sp>
        <p:nvSpPr>
          <p:cNvPr id="1048698"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a:t>Click to edit Master text styles</a:t>
            </a:r>
          </a:p>
        </p:txBody>
      </p:sp>
      <p:sp>
        <p:nvSpPr>
          <p:cNvPr id="1048699"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8700"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701"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702"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92" name=""/>
        <p:cNvGrpSpPr/>
        <p:nvPr/>
      </p:nvGrpSpPr>
      <p:grpSpPr>
        <a:xfrm>
          <a:off x="0" y="0"/>
          <a:ext cx="0" cy="0"/>
          <a:chOff x="0" y="0"/>
          <a:chExt cx="0" cy="0"/>
        </a:xfrm>
      </p:grpSpPr>
      <p:sp>
        <p:nvSpPr>
          <p:cNvPr id="1048708" name="Title 1"/>
          <p:cNvSpPr>
            <a:spLocks noGrp="1"/>
          </p:cNvSpPr>
          <p:nvPr>
            <p:ph type="title"/>
          </p:nvPr>
        </p:nvSpPr>
        <p:spPr>
          <a:xfrm>
            <a:off x="839788" y="457200"/>
            <a:ext cx="3932237" cy="1600200"/>
          </a:xfrm>
        </p:spPr>
        <p:txBody>
          <a:bodyPr anchor="b"/>
          <a:lstStyle>
            <a:lvl1pPr>
              <a:defRPr sz="3200"/>
            </a:lvl1pPr>
          </a:lstStyle>
          <a:p>
            <a:r>
              <a:rPr altLang="zh-CN" lang="en-US"/>
              <a:t>Click to edit Master title style</a:t>
            </a:r>
            <a:endParaRPr altLang="en-US" lang="zh-CN"/>
          </a:p>
        </p:txBody>
      </p:sp>
      <p:sp>
        <p:nvSpPr>
          <p:cNvPr id="1048709"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a:t>Click to edit Master text styles</a:t>
            </a:r>
          </a:p>
        </p:txBody>
      </p:sp>
      <p:sp>
        <p:nvSpPr>
          <p:cNvPr id="1048710" name="Picture Placeholder 2"/>
          <p:cNvSpPr>
            <a:spLocks noGrp="1"/>
          </p:cNvSpPr>
          <p:nvPr>
            <p:ph type="pic" idx="1"/>
          </p:nvPr>
        </p:nvSpPr>
        <p:spPr>
          <a:xfrm>
            <a:off x="5183188" y="987424"/>
            <a:ext cx="6172199"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11"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712"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713"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95" name=""/>
        <p:cNvGrpSpPr/>
        <p:nvPr/>
      </p:nvGrpSpPr>
      <p:grpSpPr>
        <a:xfrm>
          <a:off x="0" y="0"/>
          <a:ext cx="0" cy="0"/>
          <a:chOff x="0" y="0"/>
          <a:chExt cx="0" cy="0"/>
        </a:xfrm>
      </p:grpSpPr>
      <p:sp>
        <p:nvSpPr>
          <p:cNvPr id="1048722" name="Title 1"/>
          <p:cNvSpPr>
            <a:spLocks noGrp="1"/>
          </p:cNvSpPr>
          <p:nvPr>
            <p:ph type="title"/>
          </p:nvPr>
        </p:nvSpPr>
        <p:spPr/>
        <p:txBody>
          <a:bodyPr/>
          <a:p>
            <a:r>
              <a:rPr altLang="zh-CN" lang="en-US"/>
              <a:t>Click to edit Master title style</a:t>
            </a:r>
            <a:endParaRPr altLang="en-US" lang="zh-CN"/>
          </a:p>
        </p:txBody>
      </p:sp>
      <p:sp>
        <p:nvSpPr>
          <p:cNvPr id="1048723" name="Vertical Text Placeholder 2"/>
          <p:cNvSpPr>
            <a:spLocks noGrp="1"/>
          </p:cNvSpPr>
          <p:nvPr>
            <p:ph type="body" orient="vert" idx="1"/>
          </p:nvPr>
        </p:nvSpPr>
        <p:spPr/>
        <p:txBody>
          <a:bodyPr vert="eaVert"/>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8724"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725"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726"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85" name=""/>
        <p:cNvGrpSpPr/>
        <p:nvPr/>
      </p:nvGrpSpPr>
      <p:grpSpPr>
        <a:xfrm>
          <a:off x="0" y="0"/>
          <a:ext cx="0" cy="0"/>
          <a:chOff x="0" y="0"/>
          <a:chExt cx="0" cy="0"/>
        </a:xfrm>
      </p:grpSpPr>
      <p:sp>
        <p:nvSpPr>
          <p:cNvPr id="1048669" name="Vertical Title 1"/>
          <p:cNvSpPr>
            <a:spLocks noGrp="1"/>
          </p:cNvSpPr>
          <p:nvPr>
            <p:ph type="title" orient="vert"/>
          </p:nvPr>
        </p:nvSpPr>
        <p:spPr>
          <a:xfrm>
            <a:off x="8724900" y="365125"/>
            <a:ext cx="2628900" cy="5811838"/>
          </a:xfrm>
        </p:spPr>
        <p:txBody>
          <a:bodyPr vert="eaVert"/>
          <a:p>
            <a:r>
              <a:rPr altLang="zh-CN" lang="en-US"/>
              <a:t>Click to edit Master title style</a:t>
            </a:r>
            <a:endParaRPr altLang="en-US" lang="zh-CN"/>
          </a:p>
        </p:txBody>
      </p:sp>
      <p:sp>
        <p:nvSpPr>
          <p:cNvPr id="1048670" name="Vertical Text Placeholder 2"/>
          <p:cNvSpPr>
            <a:spLocks noGrp="1"/>
          </p:cNvSpPr>
          <p:nvPr>
            <p:ph type="body" orient="vert" idx="1"/>
          </p:nvPr>
        </p:nvSpPr>
        <p:spPr>
          <a:xfrm>
            <a:off x="838200" y="365125"/>
            <a:ext cx="7734300" cy="5811838"/>
          </a:xfrm>
        </p:spPr>
        <p:txBody>
          <a:bodyPr vert="eaVert"/>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8671"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672"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673"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51" name=""/>
        <p:cNvGrpSpPr/>
        <p:nvPr/>
      </p:nvGrpSpPr>
      <p:grpSpPr>
        <a:xfrm>
          <a:off x="0" y="0"/>
          <a:ext cx="0" cy="0"/>
          <a:chOff x="0" y="0"/>
          <a:chExt cx="0" cy="0"/>
        </a:xfrm>
      </p:grpSpPr>
      <p:sp>
        <p:nvSpPr>
          <p:cNvPr id="1049201" name="Title 1"/>
          <p:cNvSpPr>
            <a:spLocks noGrp="1"/>
          </p:cNvSpPr>
          <p:nvPr>
            <p:ph type="ctrTitle"/>
          </p:nvPr>
        </p:nvSpPr>
        <p:spPr>
          <a:xfrm>
            <a:off x="1524000" y="1122363"/>
            <a:ext cx="9144000" cy="2387600"/>
          </a:xfrm>
        </p:spPr>
        <p:txBody>
          <a:bodyPr anchor="b"/>
          <a:lstStyle>
            <a:lvl1pPr>
              <a:defRPr sz="6000"/>
            </a:lvl1pPr>
          </a:lstStyle>
          <a:p>
            <a:r>
              <a:rPr altLang="zh-CN" lang="en-US"/>
              <a:t>Click to edit Master title style</a:t>
            </a:r>
            <a:endParaRPr altLang="en-US" lang="zh-CN"/>
          </a:p>
        </p:txBody>
      </p:sp>
      <p:sp>
        <p:nvSpPr>
          <p:cNvPr id="104920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a:t>Click to edit Master subtitle style</a:t>
            </a:r>
            <a:endParaRPr altLang="en-US" lang="zh-CN"/>
          </a:p>
        </p:txBody>
      </p:sp>
      <p:sp>
        <p:nvSpPr>
          <p:cNvPr id="1049203"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204"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9205"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50" name=""/>
        <p:cNvGrpSpPr/>
        <p:nvPr/>
      </p:nvGrpSpPr>
      <p:grpSpPr>
        <a:xfrm>
          <a:off x="0" y="0"/>
          <a:ext cx="0" cy="0"/>
          <a:chOff x="0" y="0"/>
          <a:chExt cx="0" cy="0"/>
        </a:xfrm>
      </p:grpSpPr>
      <p:sp>
        <p:nvSpPr>
          <p:cNvPr id="1049196" name="Title 1"/>
          <p:cNvSpPr>
            <a:spLocks noGrp="1"/>
          </p:cNvSpPr>
          <p:nvPr>
            <p:ph type="title"/>
          </p:nvPr>
        </p:nvSpPr>
        <p:spPr/>
        <p:txBody>
          <a:bodyPr/>
          <a:p>
            <a:r>
              <a:rPr altLang="zh-CN" lang="en-US"/>
              <a:t>Click to edit Master title style</a:t>
            </a:r>
            <a:endParaRPr altLang="en-US" lang="zh-CN"/>
          </a:p>
        </p:txBody>
      </p:sp>
      <p:sp>
        <p:nvSpPr>
          <p:cNvPr id="1049197" name="Content Placeholder 2"/>
          <p:cNvSpPr>
            <a:spLocks noGrp="1"/>
          </p:cNvSpPr>
          <p:nvPr>
            <p:ph idx="1"/>
          </p:nvPr>
        </p:nvSpPr>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9198"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199"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9200"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47" name=""/>
        <p:cNvGrpSpPr/>
        <p:nvPr/>
      </p:nvGrpSpPr>
      <p:grpSpPr>
        <a:xfrm>
          <a:off x="0" y="0"/>
          <a:ext cx="0" cy="0"/>
          <a:chOff x="0" y="0"/>
          <a:chExt cx="0" cy="0"/>
        </a:xfrm>
      </p:grpSpPr>
      <p:sp>
        <p:nvSpPr>
          <p:cNvPr id="1049180" name="Title 1"/>
          <p:cNvSpPr>
            <a:spLocks noGrp="1"/>
          </p:cNvSpPr>
          <p:nvPr>
            <p:ph type="title"/>
          </p:nvPr>
        </p:nvSpPr>
        <p:spPr>
          <a:xfrm>
            <a:off x="831850" y="1709738"/>
            <a:ext cx="10515600" cy="2852737"/>
          </a:xfrm>
        </p:spPr>
        <p:txBody>
          <a:bodyPr anchor="b"/>
          <a:lstStyle>
            <a:lvl1pPr>
              <a:defRPr sz="6000"/>
            </a:lvl1pPr>
          </a:lstStyle>
          <a:p>
            <a:r>
              <a:rPr altLang="zh-CN" lang="en-US"/>
              <a:t>Click to edit Master title style</a:t>
            </a:r>
            <a:endParaRPr altLang="en-US" lang="zh-CN"/>
          </a:p>
        </p:txBody>
      </p:sp>
      <p:sp>
        <p:nvSpPr>
          <p:cNvPr id="1049181" name="Text Placeholder 2"/>
          <p:cNvSpPr>
            <a:spLocks noGrp="1"/>
          </p:cNvSpPr>
          <p:nvPr>
            <p:ph type="body" idx="1"/>
          </p:nvPr>
        </p:nvSpPr>
        <p:spPr>
          <a:xfrm>
            <a:off x="831850"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a:t>Click to edit Master text styles</a:t>
            </a:r>
          </a:p>
        </p:txBody>
      </p:sp>
      <p:sp>
        <p:nvSpPr>
          <p:cNvPr id="1049182"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183"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9184"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49" name=""/>
        <p:cNvGrpSpPr/>
        <p:nvPr/>
      </p:nvGrpSpPr>
      <p:grpSpPr>
        <a:xfrm>
          <a:off x="0" y="0"/>
          <a:ext cx="0" cy="0"/>
          <a:chOff x="0" y="0"/>
          <a:chExt cx="0" cy="0"/>
        </a:xfrm>
      </p:grpSpPr>
      <p:sp>
        <p:nvSpPr>
          <p:cNvPr id="1049190" name="Title 1"/>
          <p:cNvSpPr>
            <a:spLocks noGrp="1"/>
          </p:cNvSpPr>
          <p:nvPr>
            <p:ph type="title"/>
          </p:nvPr>
        </p:nvSpPr>
        <p:spPr/>
        <p:txBody>
          <a:bodyPr/>
          <a:p>
            <a:r>
              <a:rPr altLang="zh-CN" lang="en-US"/>
              <a:t>Click to edit Master title style</a:t>
            </a:r>
            <a:endParaRPr altLang="en-US" lang="zh-CN"/>
          </a:p>
        </p:txBody>
      </p:sp>
      <p:sp>
        <p:nvSpPr>
          <p:cNvPr id="1049191" name="Content Placeholder 2"/>
          <p:cNvSpPr>
            <a:spLocks noGrp="1"/>
          </p:cNvSpPr>
          <p:nvPr>
            <p:ph sz="half" idx="1"/>
          </p:nvPr>
        </p:nvSpPr>
        <p:spPr>
          <a:xfrm>
            <a:off x="838200" y="1825625"/>
            <a:ext cx="5181600" cy="4351338"/>
          </a:xfrm>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9192" name="Content Placeholder 3"/>
          <p:cNvSpPr>
            <a:spLocks noGrp="1"/>
          </p:cNvSpPr>
          <p:nvPr>
            <p:ph sz="half" idx="2"/>
          </p:nvPr>
        </p:nvSpPr>
        <p:spPr>
          <a:xfrm>
            <a:off x="6172199" y="1825625"/>
            <a:ext cx="5181600" cy="4351338"/>
          </a:xfrm>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9193"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194"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9195"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4" name=""/>
        <p:cNvGrpSpPr/>
        <p:nvPr/>
      </p:nvGrpSpPr>
      <p:grpSpPr>
        <a:xfrm>
          <a:off x="0" y="0"/>
          <a:ext cx="0" cy="0"/>
          <a:chOff x="0" y="0"/>
          <a:chExt cx="0" cy="0"/>
        </a:xfrm>
      </p:grpSpPr>
      <p:sp>
        <p:nvSpPr>
          <p:cNvPr id="1048646" name="Title 1"/>
          <p:cNvSpPr>
            <a:spLocks noGrp="1"/>
          </p:cNvSpPr>
          <p:nvPr>
            <p:ph type="title"/>
          </p:nvPr>
        </p:nvSpPr>
        <p:spPr/>
        <p:txBody>
          <a:bodyPr/>
          <a:p>
            <a:r>
              <a:rPr altLang="zh-CN" lang="en-US"/>
              <a:t>Click to edit Master title style</a:t>
            </a:r>
            <a:endParaRPr altLang="en-US" lang="zh-CN"/>
          </a:p>
        </p:txBody>
      </p:sp>
      <p:sp>
        <p:nvSpPr>
          <p:cNvPr id="1048647" name="日期占位符 3"/>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648" name="灯片编号占位符 5"/>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649" name="页脚占位符 4"/>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42" name=""/>
        <p:cNvGrpSpPr/>
        <p:nvPr/>
      </p:nvGrpSpPr>
      <p:grpSpPr>
        <a:xfrm>
          <a:off x="0" y="0"/>
          <a:ext cx="0" cy="0"/>
          <a:chOff x="0" y="0"/>
          <a:chExt cx="0" cy="0"/>
        </a:xfrm>
      </p:grpSpPr>
      <p:sp>
        <p:nvSpPr>
          <p:cNvPr id="1049153" name="Title 1"/>
          <p:cNvSpPr>
            <a:spLocks noGrp="1"/>
          </p:cNvSpPr>
          <p:nvPr>
            <p:ph type="title"/>
          </p:nvPr>
        </p:nvSpPr>
        <p:spPr>
          <a:xfrm>
            <a:off x="839788" y="365125"/>
            <a:ext cx="10515600" cy="1325563"/>
          </a:xfrm>
        </p:spPr>
        <p:txBody>
          <a:bodyPr/>
          <a:p>
            <a:r>
              <a:rPr altLang="zh-CN" lang="en-US"/>
              <a:t>Click to edit Master title style</a:t>
            </a:r>
            <a:endParaRPr altLang="en-US" lang="zh-CN"/>
          </a:p>
        </p:txBody>
      </p:sp>
      <p:sp>
        <p:nvSpPr>
          <p:cNvPr id="1049154"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a:t>Click to edit Master text styles</a:t>
            </a:r>
          </a:p>
        </p:txBody>
      </p:sp>
      <p:sp>
        <p:nvSpPr>
          <p:cNvPr id="1049155" name="Content Placeholder 3"/>
          <p:cNvSpPr>
            <a:spLocks noGrp="1"/>
          </p:cNvSpPr>
          <p:nvPr>
            <p:ph sz="half" idx="2"/>
          </p:nvPr>
        </p:nvSpPr>
        <p:spPr>
          <a:xfrm>
            <a:off x="839788" y="2505075"/>
            <a:ext cx="5157787" cy="3684588"/>
          </a:xfrm>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9156" name="Text Placeholder 4"/>
          <p:cNvSpPr>
            <a:spLocks noGrp="1"/>
          </p:cNvSpPr>
          <p:nvPr>
            <p:ph type="body" sz="quarter" idx="3"/>
          </p:nvPr>
        </p:nvSpPr>
        <p:spPr>
          <a:xfrm>
            <a:off x="6172199"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a:t>Click to edit Master text styles</a:t>
            </a:r>
          </a:p>
        </p:txBody>
      </p:sp>
      <p:sp>
        <p:nvSpPr>
          <p:cNvPr id="1049157" name="Content Placeholder 5"/>
          <p:cNvSpPr>
            <a:spLocks noGrp="1"/>
          </p:cNvSpPr>
          <p:nvPr>
            <p:ph sz="quarter" idx="4"/>
          </p:nvPr>
        </p:nvSpPr>
        <p:spPr>
          <a:xfrm>
            <a:off x="6172199" y="2505075"/>
            <a:ext cx="5183188" cy="3684588"/>
          </a:xfrm>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9158"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159"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9160"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45" name=""/>
        <p:cNvGrpSpPr/>
        <p:nvPr/>
      </p:nvGrpSpPr>
      <p:grpSpPr>
        <a:xfrm>
          <a:off x="0" y="0"/>
          <a:ext cx="0" cy="0"/>
          <a:chOff x="0" y="0"/>
          <a:chExt cx="0" cy="0"/>
        </a:xfrm>
      </p:grpSpPr>
      <p:sp>
        <p:nvSpPr>
          <p:cNvPr id="1049170" name="Title 1"/>
          <p:cNvSpPr>
            <a:spLocks noGrp="1"/>
          </p:cNvSpPr>
          <p:nvPr>
            <p:ph type="title"/>
          </p:nvPr>
        </p:nvSpPr>
        <p:spPr/>
        <p:txBody>
          <a:bodyPr/>
          <a:p>
            <a:r>
              <a:rPr altLang="zh-CN" lang="en-US"/>
              <a:t>Click to edit Master title style</a:t>
            </a:r>
            <a:endParaRPr altLang="en-US" lang="zh-CN"/>
          </a:p>
        </p:txBody>
      </p:sp>
      <p:sp>
        <p:nvSpPr>
          <p:cNvPr id="1049171"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172"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9173"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4" name=""/>
        <p:cNvGrpSpPr/>
        <p:nvPr/>
      </p:nvGrpSpPr>
      <p:grpSpPr>
        <a:xfrm>
          <a:off x="0" y="0"/>
          <a:ext cx="0" cy="0"/>
          <a:chOff x="0" y="0"/>
          <a:chExt cx="0" cy="0"/>
        </a:xfrm>
      </p:grpSpPr>
      <p:sp>
        <p:nvSpPr>
          <p:cNvPr id="1049167"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168"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9169"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43" name=""/>
        <p:cNvGrpSpPr/>
        <p:nvPr/>
      </p:nvGrpSpPr>
      <p:grpSpPr>
        <a:xfrm>
          <a:off x="0" y="0"/>
          <a:ext cx="0" cy="0"/>
          <a:chOff x="0" y="0"/>
          <a:chExt cx="0" cy="0"/>
        </a:xfrm>
      </p:grpSpPr>
      <p:sp>
        <p:nvSpPr>
          <p:cNvPr id="1049161" name="Title 1"/>
          <p:cNvSpPr>
            <a:spLocks noGrp="1"/>
          </p:cNvSpPr>
          <p:nvPr>
            <p:ph type="title"/>
          </p:nvPr>
        </p:nvSpPr>
        <p:spPr>
          <a:xfrm>
            <a:off x="839788" y="457200"/>
            <a:ext cx="3932237" cy="1600200"/>
          </a:xfrm>
        </p:spPr>
        <p:txBody>
          <a:bodyPr anchor="b"/>
          <a:lstStyle>
            <a:lvl1pPr>
              <a:defRPr sz="3200"/>
            </a:lvl1pPr>
          </a:lstStyle>
          <a:p>
            <a:r>
              <a:rPr altLang="zh-CN" lang="en-US"/>
              <a:t>Click to edit Master title style</a:t>
            </a:r>
            <a:endParaRPr altLang="en-US" lang="zh-CN"/>
          </a:p>
        </p:txBody>
      </p:sp>
      <p:sp>
        <p:nvSpPr>
          <p:cNvPr id="1049162"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a:t>Click to edit Master text styles</a:t>
            </a:r>
          </a:p>
        </p:txBody>
      </p:sp>
      <p:sp>
        <p:nvSpPr>
          <p:cNvPr id="1049163"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9164"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165"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9166"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46" name=""/>
        <p:cNvGrpSpPr/>
        <p:nvPr/>
      </p:nvGrpSpPr>
      <p:grpSpPr>
        <a:xfrm>
          <a:off x="0" y="0"/>
          <a:ext cx="0" cy="0"/>
          <a:chOff x="0" y="0"/>
          <a:chExt cx="0" cy="0"/>
        </a:xfrm>
      </p:grpSpPr>
      <p:sp>
        <p:nvSpPr>
          <p:cNvPr id="1049174" name="Title 1"/>
          <p:cNvSpPr>
            <a:spLocks noGrp="1"/>
          </p:cNvSpPr>
          <p:nvPr>
            <p:ph type="title"/>
          </p:nvPr>
        </p:nvSpPr>
        <p:spPr>
          <a:xfrm>
            <a:off x="839788" y="457200"/>
            <a:ext cx="3932237" cy="1600200"/>
          </a:xfrm>
        </p:spPr>
        <p:txBody>
          <a:bodyPr anchor="b"/>
          <a:lstStyle>
            <a:lvl1pPr>
              <a:defRPr sz="3200"/>
            </a:lvl1pPr>
          </a:lstStyle>
          <a:p>
            <a:r>
              <a:rPr altLang="zh-CN" lang="en-US"/>
              <a:t>Click to edit Master title style</a:t>
            </a:r>
            <a:endParaRPr altLang="en-US" lang="zh-CN"/>
          </a:p>
        </p:txBody>
      </p:sp>
      <p:sp>
        <p:nvSpPr>
          <p:cNvPr id="1049175"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a:t>Click to edit Master text styles</a:t>
            </a:r>
          </a:p>
        </p:txBody>
      </p:sp>
      <p:sp>
        <p:nvSpPr>
          <p:cNvPr id="1049176" name="Picture Placeholder 2"/>
          <p:cNvSpPr>
            <a:spLocks noGrp="1"/>
          </p:cNvSpPr>
          <p:nvPr>
            <p:ph type="pic" idx="1"/>
          </p:nvPr>
        </p:nvSpPr>
        <p:spPr>
          <a:xfrm>
            <a:off x="5183188" y="987424"/>
            <a:ext cx="6172199"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9177"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178"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9179"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48" name=""/>
        <p:cNvGrpSpPr/>
        <p:nvPr/>
      </p:nvGrpSpPr>
      <p:grpSpPr>
        <a:xfrm>
          <a:off x="0" y="0"/>
          <a:ext cx="0" cy="0"/>
          <a:chOff x="0" y="0"/>
          <a:chExt cx="0" cy="0"/>
        </a:xfrm>
      </p:grpSpPr>
      <p:sp>
        <p:nvSpPr>
          <p:cNvPr id="1049185" name="Title 1"/>
          <p:cNvSpPr>
            <a:spLocks noGrp="1"/>
          </p:cNvSpPr>
          <p:nvPr>
            <p:ph type="title"/>
          </p:nvPr>
        </p:nvSpPr>
        <p:spPr/>
        <p:txBody>
          <a:bodyPr/>
          <a:p>
            <a:r>
              <a:rPr altLang="zh-CN" lang="en-US"/>
              <a:t>Click to edit Master title style</a:t>
            </a:r>
            <a:endParaRPr altLang="en-US" lang="zh-CN"/>
          </a:p>
        </p:txBody>
      </p:sp>
      <p:sp>
        <p:nvSpPr>
          <p:cNvPr id="1049186" name="Vertical Text Placeholder 2"/>
          <p:cNvSpPr>
            <a:spLocks noGrp="1"/>
          </p:cNvSpPr>
          <p:nvPr>
            <p:ph type="body" orient="vert" idx="1"/>
          </p:nvPr>
        </p:nvSpPr>
        <p:spPr/>
        <p:txBody>
          <a:bodyPr vert="eaVert"/>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9187"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188"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9189"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41" name=""/>
        <p:cNvGrpSpPr/>
        <p:nvPr/>
      </p:nvGrpSpPr>
      <p:grpSpPr>
        <a:xfrm>
          <a:off x="0" y="0"/>
          <a:ext cx="0" cy="0"/>
          <a:chOff x="0" y="0"/>
          <a:chExt cx="0" cy="0"/>
        </a:xfrm>
      </p:grpSpPr>
      <p:sp>
        <p:nvSpPr>
          <p:cNvPr id="1049148" name="Vertical Title 1"/>
          <p:cNvSpPr>
            <a:spLocks noGrp="1"/>
          </p:cNvSpPr>
          <p:nvPr>
            <p:ph type="title" orient="vert"/>
          </p:nvPr>
        </p:nvSpPr>
        <p:spPr>
          <a:xfrm>
            <a:off x="8724900" y="365125"/>
            <a:ext cx="2628900" cy="5811838"/>
          </a:xfrm>
        </p:spPr>
        <p:txBody>
          <a:bodyPr vert="eaVert"/>
          <a:p>
            <a:r>
              <a:rPr altLang="zh-CN" lang="en-US"/>
              <a:t>Click to edit Master title style</a:t>
            </a:r>
            <a:endParaRPr altLang="en-US" lang="zh-CN"/>
          </a:p>
        </p:txBody>
      </p:sp>
      <p:sp>
        <p:nvSpPr>
          <p:cNvPr id="1049149" name="Vertical Text Placeholder 2"/>
          <p:cNvSpPr>
            <a:spLocks noGrp="1"/>
          </p:cNvSpPr>
          <p:nvPr>
            <p:ph type="body" orient="vert" idx="1"/>
          </p:nvPr>
        </p:nvSpPr>
        <p:spPr>
          <a:xfrm>
            <a:off x="838200" y="365125"/>
            <a:ext cx="7734300" cy="5811838"/>
          </a:xfrm>
        </p:spPr>
        <p:txBody>
          <a:bodyPr vert="eaVert"/>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9150"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151"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9152"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63" name=""/>
        <p:cNvGrpSpPr/>
        <p:nvPr/>
      </p:nvGrpSpPr>
      <p:grpSpPr>
        <a:xfrm>
          <a:off x="0" y="0"/>
          <a:ext cx="0" cy="0"/>
          <a:chOff x="0" y="0"/>
          <a:chExt cx="0" cy="0"/>
        </a:xfrm>
      </p:grpSpPr>
      <p:sp>
        <p:nvSpPr>
          <p:cNvPr id="1048908" name="Title 1"/>
          <p:cNvSpPr>
            <a:spLocks noGrp="1"/>
          </p:cNvSpPr>
          <p:nvPr>
            <p:ph type="ctrTitle"/>
          </p:nvPr>
        </p:nvSpPr>
        <p:spPr>
          <a:xfrm>
            <a:off x="1524000" y="1122363"/>
            <a:ext cx="9144000" cy="2387600"/>
          </a:xfrm>
        </p:spPr>
        <p:txBody>
          <a:bodyPr anchor="b"/>
          <a:lstStyle>
            <a:lvl1pPr>
              <a:defRPr sz="6000"/>
            </a:lvl1pPr>
          </a:lstStyle>
          <a:p>
            <a:r>
              <a:rPr altLang="zh-CN" lang="en-US"/>
              <a:t>Click to edit Master title style</a:t>
            </a:r>
            <a:endParaRPr altLang="en-US" lang="zh-CN"/>
          </a:p>
        </p:txBody>
      </p:sp>
      <p:sp>
        <p:nvSpPr>
          <p:cNvPr id="1048909"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a:t>Click to edit Master subtitle style</a:t>
            </a:r>
            <a:endParaRPr altLang="en-US" lang="zh-CN"/>
          </a:p>
        </p:txBody>
      </p:sp>
      <p:sp>
        <p:nvSpPr>
          <p:cNvPr id="1048910"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911"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912"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72" name=""/>
        <p:cNvGrpSpPr/>
        <p:nvPr/>
      </p:nvGrpSpPr>
      <p:grpSpPr>
        <a:xfrm>
          <a:off x="0" y="0"/>
          <a:ext cx="0" cy="0"/>
          <a:chOff x="0" y="0"/>
          <a:chExt cx="0" cy="0"/>
        </a:xfrm>
      </p:grpSpPr>
      <p:sp>
        <p:nvSpPr>
          <p:cNvPr id="1048956" name="Title 1"/>
          <p:cNvSpPr>
            <a:spLocks noGrp="1"/>
          </p:cNvSpPr>
          <p:nvPr>
            <p:ph type="title"/>
          </p:nvPr>
        </p:nvSpPr>
        <p:spPr/>
        <p:txBody>
          <a:bodyPr/>
          <a:p>
            <a:r>
              <a:rPr altLang="zh-CN" lang="en-US"/>
              <a:t>Click to edit Master title style</a:t>
            </a:r>
            <a:endParaRPr altLang="en-US" lang="zh-CN"/>
          </a:p>
        </p:txBody>
      </p:sp>
      <p:sp>
        <p:nvSpPr>
          <p:cNvPr id="1048957" name="Content Placeholder 2"/>
          <p:cNvSpPr>
            <a:spLocks noGrp="1"/>
          </p:cNvSpPr>
          <p:nvPr>
            <p:ph idx="1"/>
          </p:nvPr>
        </p:nvSpPr>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8958"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959"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960"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73" name=""/>
        <p:cNvGrpSpPr/>
        <p:nvPr/>
      </p:nvGrpSpPr>
      <p:grpSpPr>
        <a:xfrm>
          <a:off x="0" y="0"/>
          <a:ext cx="0" cy="0"/>
          <a:chOff x="0" y="0"/>
          <a:chExt cx="0" cy="0"/>
        </a:xfrm>
      </p:grpSpPr>
      <p:sp>
        <p:nvSpPr>
          <p:cNvPr id="1048961" name="Title 1"/>
          <p:cNvSpPr>
            <a:spLocks noGrp="1"/>
          </p:cNvSpPr>
          <p:nvPr>
            <p:ph type="title"/>
          </p:nvPr>
        </p:nvSpPr>
        <p:spPr>
          <a:xfrm>
            <a:off x="831850" y="1709738"/>
            <a:ext cx="10515600" cy="2852737"/>
          </a:xfrm>
        </p:spPr>
        <p:txBody>
          <a:bodyPr anchor="b"/>
          <a:lstStyle>
            <a:lvl1pPr>
              <a:defRPr sz="6000"/>
            </a:lvl1pPr>
          </a:lstStyle>
          <a:p>
            <a:r>
              <a:rPr altLang="zh-CN" lang="en-US"/>
              <a:t>Click to edit Master title style</a:t>
            </a:r>
            <a:endParaRPr altLang="en-US" lang="zh-CN"/>
          </a:p>
        </p:txBody>
      </p:sp>
      <p:sp>
        <p:nvSpPr>
          <p:cNvPr id="1048962" name="Text Placeholder 2"/>
          <p:cNvSpPr>
            <a:spLocks noGrp="1"/>
          </p:cNvSpPr>
          <p:nvPr>
            <p:ph type="body" idx="1"/>
          </p:nvPr>
        </p:nvSpPr>
        <p:spPr>
          <a:xfrm>
            <a:off x="831850"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a:t>Click to edit Master text styles</a:t>
            </a:r>
          </a:p>
        </p:txBody>
      </p:sp>
      <p:sp>
        <p:nvSpPr>
          <p:cNvPr id="1048963"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964"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965"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5" name=""/>
        <p:cNvGrpSpPr/>
        <p:nvPr/>
      </p:nvGrpSpPr>
      <p:grpSpPr>
        <a:xfrm>
          <a:off x="0" y="0"/>
          <a:ext cx="0" cy="0"/>
          <a:chOff x="0" y="0"/>
          <a:chExt cx="0" cy="0"/>
        </a:xfrm>
      </p:grpSpPr>
      <p:sp>
        <p:nvSpPr>
          <p:cNvPr id="1048581" name="日期占位符 3"/>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582" name="灯片编号占位符 5"/>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583" name="页脚占位符 4"/>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70" name=""/>
        <p:cNvGrpSpPr/>
        <p:nvPr/>
      </p:nvGrpSpPr>
      <p:grpSpPr>
        <a:xfrm>
          <a:off x="0" y="0"/>
          <a:ext cx="0" cy="0"/>
          <a:chOff x="0" y="0"/>
          <a:chExt cx="0" cy="0"/>
        </a:xfrm>
      </p:grpSpPr>
      <p:sp>
        <p:nvSpPr>
          <p:cNvPr id="1048942" name="Title 1"/>
          <p:cNvSpPr>
            <a:spLocks noGrp="1"/>
          </p:cNvSpPr>
          <p:nvPr>
            <p:ph type="title"/>
          </p:nvPr>
        </p:nvSpPr>
        <p:spPr/>
        <p:txBody>
          <a:bodyPr/>
          <a:p>
            <a:r>
              <a:rPr altLang="zh-CN" lang="en-US"/>
              <a:t>Click to edit Master title style</a:t>
            </a:r>
            <a:endParaRPr altLang="en-US" lang="zh-CN"/>
          </a:p>
        </p:txBody>
      </p:sp>
      <p:sp>
        <p:nvSpPr>
          <p:cNvPr id="1048943" name="Content Placeholder 2"/>
          <p:cNvSpPr>
            <a:spLocks noGrp="1"/>
          </p:cNvSpPr>
          <p:nvPr>
            <p:ph sz="half" idx="1"/>
          </p:nvPr>
        </p:nvSpPr>
        <p:spPr>
          <a:xfrm>
            <a:off x="838200" y="1825625"/>
            <a:ext cx="5181600" cy="4351338"/>
          </a:xfrm>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8944" name="Content Placeholder 3"/>
          <p:cNvSpPr>
            <a:spLocks noGrp="1"/>
          </p:cNvSpPr>
          <p:nvPr>
            <p:ph sz="half" idx="2"/>
          </p:nvPr>
        </p:nvSpPr>
        <p:spPr>
          <a:xfrm>
            <a:off x="6172199" y="1825625"/>
            <a:ext cx="5181600" cy="4351338"/>
          </a:xfrm>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8945"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946"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947"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71" name=""/>
        <p:cNvGrpSpPr/>
        <p:nvPr/>
      </p:nvGrpSpPr>
      <p:grpSpPr>
        <a:xfrm>
          <a:off x="0" y="0"/>
          <a:ext cx="0" cy="0"/>
          <a:chOff x="0" y="0"/>
          <a:chExt cx="0" cy="0"/>
        </a:xfrm>
      </p:grpSpPr>
      <p:sp>
        <p:nvSpPr>
          <p:cNvPr id="1048948" name="Title 1"/>
          <p:cNvSpPr>
            <a:spLocks noGrp="1"/>
          </p:cNvSpPr>
          <p:nvPr>
            <p:ph type="title"/>
          </p:nvPr>
        </p:nvSpPr>
        <p:spPr>
          <a:xfrm>
            <a:off x="839788" y="365125"/>
            <a:ext cx="10515600" cy="1325563"/>
          </a:xfrm>
        </p:spPr>
        <p:txBody>
          <a:bodyPr/>
          <a:p>
            <a:r>
              <a:rPr altLang="zh-CN" lang="en-US"/>
              <a:t>Click to edit Master title style</a:t>
            </a:r>
            <a:endParaRPr altLang="en-US" lang="zh-CN"/>
          </a:p>
        </p:txBody>
      </p:sp>
      <p:sp>
        <p:nvSpPr>
          <p:cNvPr id="1048949"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a:t>Click to edit Master text styles</a:t>
            </a:r>
          </a:p>
        </p:txBody>
      </p:sp>
      <p:sp>
        <p:nvSpPr>
          <p:cNvPr id="1048950" name="Content Placeholder 3"/>
          <p:cNvSpPr>
            <a:spLocks noGrp="1"/>
          </p:cNvSpPr>
          <p:nvPr>
            <p:ph sz="half" idx="2"/>
          </p:nvPr>
        </p:nvSpPr>
        <p:spPr>
          <a:xfrm>
            <a:off x="839788" y="2505075"/>
            <a:ext cx="5157787" cy="3684588"/>
          </a:xfrm>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8951" name="Text Placeholder 4"/>
          <p:cNvSpPr>
            <a:spLocks noGrp="1"/>
          </p:cNvSpPr>
          <p:nvPr>
            <p:ph type="body" sz="quarter" idx="3"/>
          </p:nvPr>
        </p:nvSpPr>
        <p:spPr>
          <a:xfrm>
            <a:off x="6172199"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a:t>Click to edit Master text styles</a:t>
            </a:r>
          </a:p>
        </p:txBody>
      </p:sp>
      <p:sp>
        <p:nvSpPr>
          <p:cNvPr id="1048952" name="Content Placeholder 5"/>
          <p:cNvSpPr>
            <a:spLocks noGrp="1"/>
          </p:cNvSpPr>
          <p:nvPr>
            <p:ph sz="quarter" idx="4"/>
          </p:nvPr>
        </p:nvSpPr>
        <p:spPr>
          <a:xfrm>
            <a:off x="6172199" y="2505075"/>
            <a:ext cx="5183188" cy="3684588"/>
          </a:xfrm>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8953"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954"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955"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65" name=""/>
        <p:cNvGrpSpPr/>
        <p:nvPr/>
      </p:nvGrpSpPr>
      <p:grpSpPr>
        <a:xfrm>
          <a:off x="0" y="0"/>
          <a:ext cx="0" cy="0"/>
          <a:chOff x="0" y="0"/>
          <a:chExt cx="0" cy="0"/>
        </a:xfrm>
      </p:grpSpPr>
      <p:sp>
        <p:nvSpPr>
          <p:cNvPr id="1048916" name="Title 1"/>
          <p:cNvSpPr>
            <a:spLocks noGrp="1"/>
          </p:cNvSpPr>
          <p:nvPr>
            <p:ph type="title"/>
          </p:nvPr>
        </p:nvSpPr>
        <p:spPr/>
        <p:txBody>
          <a:bodyPr/>
          <a:p>
            <a:r>
              <a:rPr altLang="zh-CN" lang="en-US"/>
              <a:t>Click to edit Master title style</a:t>
            </a:r>
            <a:endParaRPr altLang="en-US" lang="zh-CN"/>
          </a:p>
        </p:txBody>
      </p:sp>
      <p:sp>
        <p:nvSpPr>
          <p:cNvPr id="1048917"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918"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919"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64" name=""/>
        <p:cNvGrpSpPr/>
        <p:nvPr/>
      </p:nvGrpSpPr>
      <p:grpSpPr>
        <a:xfrm>
          <a:off x="0" y="0"/>
          <a:ext cx="0" cy="0"/>
          <a:chOff x="0" y="0"/>
          <a:chExt cx="0" cy="0"/>
        </a:xfrm>
      </p:grpSpPr>
      <p:sp>
        <p:nvSpPr>
          <p:cNvPr id="1048913"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914"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915"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66" name=""/>
        <p:cNvGrpSpPr/>
        <p:nvPr/>
      </p:nvGrpSpPr>
      <p:grpSpPr>
        <a:xfrm>
          <a:off x="0" y="0"/>
          <a:ext cx="0" cy="0"/>
          <a:chOff x="0" y="0"/>
          <a:chExt cx="0" cy="0"/>
        </a:xfrm>
      </p:grpSpPr>
      <p:sp>
        <p:nvSpPr>
          <p:cNvPr id="1048920" name="Title 1"/>
          <p:cNvSpPr>
            <a:spLocks noGrp="1"/>
          </p:cNvSpPr>
          <p:nvPr>
            <p:ph type="title"/>
          </p:nvPr>
        </p:nvSpPr>
        <p:spPr>
          <a:xfrm>
            <a:off x="839788" y="457200"/>
            <a:ext cx="3932237" cy="1600200"/>
          </a:xfrm>
        </p:spPr>
        <p:txBody>
          <a:bodyPr anchor="b"/>
          <a:lstStyle>
            <a:lvl1pPr>
              <a:defRPr sz="3200"/>
            </a:lvl1pPr>
          </a:lstStyle>
          <a:p>
            <a:r>
              <a:rPr altLang="zh-CN" lang="en-US"/>
              <a:t>Click to edit Master title style</a:t>
            </a:r>
            <a:endParaRPr altLang="en-US" lang="zh-CN"/>
          </a:p>
        </p:txBody>
      </p:sp>
      <p:sp>
        <p:nvSpPr>
          <p:cNvPr id="1048921"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a:t>Click to edit Master text styles</a:t>
            </a:r>
          </a:p>
        </p:txBody>
      </p:sp>
      <p:sp>
        <p:nvSpPr>
          <p:cNvPr id="1048922"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8923"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924"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925"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68" name=""/>
        <p:cNvGrpSpPr/>
        <p:nvPr/>
      </p:nvGrpSpPr>
      <p:grpSpPr>
        <a:xfrm>
          <a:off x="0" y="0"/>
          <a:ext cx="0" cy="0"/>
          <a:chOff x="0" y="0"/>
          <a:chExt cx="0" cy="0"/>
        </a:xfrm>
      </p:grpSpPr>
      <p:sp>
        <p:nvSpPr>
          <p:cNvPr id="1048931" name="Title 1"/>
          <p:cNvSpPr>
            <a:spLocks noGrp="1"/>
          </p:cNvSpPr>
          <p:nvPr>
            <p:ph type="title"/>
          </p:nvPr>
        </p:nvSpPr>
        <p:spPr>
          <a:xfrm>
            <a:off x="839788" y="457200"/>
            <a:ext cx="3932237" cy="1600200"/>
          </a:xfrm>
        </p:spPr>
        <p:txBody>
          <a:bodyPr anchor="b"/>
          <a:lstStyle>
            <a:lvl1pPr>
              <a:defRPr sz="3200"/>
            </a:lvl1pPr>
          </a:lstStyle>
          <a:p>
            <a:r>
              <a:rPr altLang="zh-CN" lang="en-US"/>
              <a:t>Click to edit Master title style</a:t>
            </a:r>
            <a:endParaRPr altLang="en-US" lang="zh-CN"/>
          </a:p>
        </p:txBody>
      </p:sp>
      <p:sp>
        <p:nvSpPr>
          <p:cNvPr id="1048932"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a:t>Click to edit Master text styles</a:t>
            </a:r>
          </a:p>
        </p:txBody>
      </p:sp>
      <p:sp>
        <p:nvSpPr>
          <p:cNvPr id="1048933" name="Picture Placeholder 2"/>
          <p:cNvSpPr>
            <a:spLocks noGrp="1"/>
          </p:cNvSpPr>
          <p:nvPr>
            <p:ph type="pic" idx="1"/>
          </p:nvPr>
        </p:nvSpPr>
        <p:spPr>
          <a:xfrm>
            <a:off x="5183188" y="987424"/>
            <a:ext cx="6172199"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934"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935"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936"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69" name=""/>
        <p:cNvGrpSpPr/>
        <p:nvPr/>
      </p:nvGrpSpPr>
      <p:grpSpPr>
        <a:xfrm>
          <a:off x="0" y="0"/>
          <a:ext cx="0" cy="0"/>
          <a:chOff x="0" y="0"/>
          <a:chExt cx="0" cy="0"/>
        </a:xfrm>
      </p:grpSpPr>
      <p:sp>
        <p:nvSpPr>
          <p:cNvPr id="1048937" name="Title 1"/>
          <p:cNvSpPr>
            <a:spLocks noGrp="1"/>
          </p:cNvSpPr>
          <p:nvPr>
            <p:ph type="title"/>
          </p:nvPr>
        </p:nvSpPr>
        <p:spPr/>
        <p:txBody>
          <a:bodyPr/>
          <a:p>
            <a:r>
              <a:rPr altLang="zh-CN" lang="en-US"/>
              <a:t>Click to edit Master title style</a:t>
            </a:r>
            <a:endParaRPr altLang="en-US" lang="zh-CN"/>
          </a:p>
        </p:txBody>
      </p:sp>
      <p:sp>
        <p:nvSpPr>
          <p:cNvPr id="1048938" name="Vertical Text Placeholder 2"/>
          <p:cNvSpPr>
            <a:spLocks noGrp="1"/>
          </p:cNvSpPr>
          <p:nvPr>
            <p:ph type="body" orient="vert" idx="1"/>
          </p:nvPr>
        </p:nvSpPr>
        <p:spPr/>
        <p:txBody>
          <a:bodyPr vert="eaVert"/>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8939"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940"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941"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67" name=""/>
        <p:cNvGrpSpPr/>
        <p:nvPr/>
      </p:nvGrpSpPr>
      <p:grpSpPr>
        <a:xfrm>
          <a:off x="0" y="0"/>
          <a:ext cx="0" cy="0"/>
          <a:chOff x="0" y="0"/>
          <a:chExt cx="0" cy="0"/>
        </a:xfrm>
      </p:grpSpPr>
      <p:sp>
        <p:nvSpPr>
          <p:cNvPr id="1048926" name="Vertical Title 1"/>
          <p:cNvSpPr>
            <a:spLocks noGrp="1"/>
          </p:cNvSpPr>
          <p:nvPr>
            <p:ph type="title" orient="vert"/>
          </p:nvPr>
        </p:nvSpPr>
        <p:spPr>
          <a:xfrm>
            <a:off x="8724900" y="365125"/>
            <a:ext cx="2628900" cy="5811838"/>
          </a:xfrm>
        </p:spPr>
        <p:txBody>
          <a:bodyPr vert="eaVert"/>
          <a:p>
            <a:r>
              <a:rPr altLang="zh-CN" lang="en-US"/>
              <a:t>Click to edit Master title style</a:t>
            </a:r>
            <a:endParaRPr altLang="en-US" lang="zh-CN"/>
          </a:p>
        </p:txBody>
      </p:sp>
      <p:sp>
        <p:nvSpPr>
          <p:cNvPr id="1048927" name="Vertical Text Placeholder 2"/>
          <p:cNvSpPr>
            <a:spLocks noGrp="1"/>
          </p:cNvSpPr>
          <p:nvPr>
            <p:ph type="body" orient="vert" idx="1"/>
          </p:nvPr>
        </p:nvSpPr>
        <p:spPr>
          <a:xfrm>
            <a:off x="838200" y="365125"/>
            <a:ext cx="7734300" cy="5811838"/>
          </a:xfrm>
        </p:spPr>
        <p:txBody>
          <a:bodyPr vert="eaVert"/>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8928"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929"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930"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90" name=""/>
        <p:cNvGrpSpPr/>
        <p:nvPr/>
      </p:nvGrpSpPr>
      <p:grpSpPr>
        <a:xfrm>
          <a:off x="0" y="0"/>
          <a:ext cx="0" cy="0"/>
          <a:chOff x="0" y="0"/>
          <a:chExt cx="0" cy="0"/>
        </a:xfrm>
      </p:grpSpPr>
      <p:sp>
        <p:nvSpPr>
          <p:cNvPr id="1048993" name="Title 1"/>
          <p:cNvSpPr>
            <a:spLocks noGrp="1"/>
          </p:cNvSpPr>
          <p:nvPr>
            <p:ph type="ctrTitle"/>
          </p:nvPr>
        </p:nvSpPr>
        <p:spPr>
          <a:xfrm>
            <a:off x="1524000" y="1122363"/>
            <a:ext cx="9144000" cy="2387600"/>
          </a:xfrm>
        </p:spPr>
        <p:txBody>
          <a:bodyPr anchor="b"/>
          <a:lstStyle>
            <a:lvl1pPr>
              <a:defRPr sz="6000"/>
            </a:lvl1pPr>
          </a:lstStyle>
          <a:p>
            <a:r>
              <a:rPr altLang="zh-CN" lang="en-US"/>
              <a:t>Click to edit Master title style</a:t>
            </a:r>
            <a:endParaRPr altLang="en-US" lang="zh-CN"/>
          </a:p>
        </p:txBody>
      </p:sp>
      <p:sp>
        <p:nvSpPr>
          <p:cNvPr id="1048994"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a:t>Click to edit Master subtitle style</a:t>
            </a:r>
            <a:endParaRPr altLang="en-US" lang="zh-CN"/>
          </a:p>
        </p:txBody>
      </p:sp>
      <p:sp>
        <p:nvSpPr>
          <p:cNvPr id="1048995"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996"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997"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86" name=""/>
        <p:cNvGrpSpPr/>
        <p:nvPr/>
      </p:nvGrpSpPr>
      <p:grpSpPr>
        <a:xfrm>
          <a:off x="0" y="0"/>
          <a:ext cx="0" cy="0"/>
          <a:chOff x="0" y="0"/>
          <a:chExt cx="0" cy="0"/>
        </a:xfrm>
      </p:grpSpPr>
      <p:sp>
        <p:nvSpPr>
          <p:cNvPr id="1048971" name="Title 1"/>
          <p:cNvSpPr>
            <a:spLocks noGrp="1"/>
          </p:cNvSpPr>
          <p:nvPr>
            <p:ph type="title"/>
          </p:nvPr>
        </p:nvSpPr>
        <p:spPr/>
        <p:txBody>
          <a:bodyPr/>
          <a:p>
            <a:r>
              <a:rPr altLang="zh-CN" lang="en-US"/>
              <a:t>Click to edit Master title style</a:t>
            </a:r>
            <a:endParaRPr altLang="en-US" lang="zh-CN"/>
          </a:p>
        </p:txBody>
      </p:sp>
      <p:sp>
        <p:nvSpPr>
          <p:cNvPr id="1048972" name="Content Placeholder 2"/>
          <p:cNvSpPr>
            <a:spLocks noGrp="1"/>
          </p:cNvSpPr>
          <p:nvPr>
            <p:ph idx="1"/>
          </p:nvPr>
        </p:nvSpPr>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8973"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974"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975"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28" name=""/>
        <p:cNvGrpSpPr/>
        <p:nvPr/>
      </p:nvGrpSpPr>
      <p:grpSpPr>
        <a:xfrm>
          <a:off x="0" y="0"/>
          <a:ext cx="0" cy="0"/>
          <a:chOff x="0" y="0"/>
          <a:chExt cx="0" cy="0"/>
        </a:xfrm>
      </p:grpSpPr>
      <p:sp>
        <p:nvSpPr>
          <p:cNvPr id="1049137" name="Title 1"/>
          <p:cNvSpPr>
            <a:spLocks noGrp="1"/>
          </p:cNvSpPr>
          <p:nvPr>
            <p:ph type="title"/>
          </p:nvPr>
        </p:nvSpPr>
        <p:spPr>
          <a:xfrm>
            <a:off x="839788" y="457200"/>
            <a:ext cx="3932237" cy="1600200"/>
          </a:xfrm>
        </p:spPr>
        <p:txBody>
          <a:bodyPr anchor="b"/>
          <a:lstStyle>
            <a:lvl1pPr>
              <a:defRPr sz="3200"/>
            </a:lvl1pPr>
          </a:lstStyle>
          <a:p>
            <a:r>
              <a:rPr altLang="zh-CN" lang="en-US"/>
              <a:t>Click to edit Master title style</a:t>
            </a:r>
            <a:endParaRPr altLang="en-US" lang="zh-CN"/>
          </a:p>
        </p:txBody>
      </p:sp>
      <p:sp>
        <p:nvSpPr>
          <p:cNvPr id="1049138"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a:t>Click to edit Master text styles</a:t>
            </a:r>
          </a:p>
        </p:txBody>
      </p:sp>
      <p:sp>
        <p:nvSpPr>
          <p:cNvPr id="1049139"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9140" name="日期占位符 3"/>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141" name="灯片编号占位符 5"/>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9142" name="页脚占位符 4"/>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87" name=""/>
        <p:cNvGrpSpPr/>
        <p:nvPr/>
      </p:nvGrpSpPr>
      <p:grpSpPr>
        <a:xfrm>
          <a:off x="0" y="0"/>
          <a:ext cx="0" cy="0"/>
          <a:chOff x="0" y="0"/>
          <a:chExt cx="0" cy="0"/>
        </a:xfrm>
      </p:grpSpPr>
      <p:sp>
        <p:nvSpPr>
          <p:cNvPr id="1048976" name="Title 1"/>
          <p:cNvSpPr>
            <a:spLocks noGrp="1"/>
          </p:cNvSpPr>
          <p:nvPr>
            <p:ph type="title"/>
          </p:nvPr>
        </p:nvSpPr>
        <p:spPr>
          <a:xfrm>
            <a:off x="831850" y="1709738"/>
            <a:ext cx="10515600" cy="2852737"/>
          </a:xfrm>
        </p:spPr>
        <p:txBody>
          <a:bodyPr anchor="b"/>
          <a:lstStyle>
            <a:lvl1pPr>
              <a:defRPr sz="6000"/>
            </a:lvl1pPr>
          </a:lstStyle>
          <a:p>
            <a:r>
              <a:rPr altLang="zh-CN" lang="en-US"/>
              <a:t>Click to edit Master title style</a:t>
            </a:r>
            <a:endParaRPr altLang="en-US" lang="zh-CN"/>
          </a:p>
        </p:txBody>
      </p:sp>
      <p:sp>
        <p:nvSpPr>
          <p:cNvPr id="1048977" name="Text Placeholder 2"/>
          <p:cNvSpPr>
            <a:spLocks noGrp="1"/>
          </p:cNvSpPr>
          <p:nvPr>
            <p:ph type="body" idx="1"/>
          </p:nvPr>
        </p:nvSpPr>
        <p:spPr>
          <a:xfrm>
            <a:off x="831850"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a:t>Click to edit Master text styles</a:t>
            </a:r>
          </a:p>
        </p:txBody>
      </p:sp>
      <p:sp>
        <p:nvSpPr>
          <p:cNvPr id="1048978"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979"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980"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96" name=""/>
        <p:cNvGrpSpPr/>
        <p:nvPr/>
      </p:nvGrpSpPr>
      <p:grpSpPr>
        <a:xfrm>
          <a:off x="0" y="0"/>
          <a:ext cx="0" cy="0"/>
          <a:chOff x="0" y="0"/>
          <a:chExt cx="0" cy="0"/>
        </a:xfrm>
      </p:grpSpPr>
      <p:sp>
        <p:nvSpPr>
          <p:cNvPr id="1049023" name="Title 1"/>
          <p:cNvSpPr>
            <a:spLocks noGrp="1"/>
          </p:cNvSpPr>
          <p:nvPr>
            <p:ph type="title"/>
          </p:nvPr>
        </p:nvSpPr>
        <p:spPr/>
        <p:txBody>
          <a:bodyPr/>
          <a:p>
            <a:r>
              <a:rPr altLang="zh-CN" lang="en-US"/>
              <a:t>Click to edit Master title style</a:t>
            </a:r>
            <a:endParaRPr altLang="en-US" lang="zh-CN"/>
          </a:p>
        </p:txBody>
      </p:sp>
      <p:sp>
        <p:nvSpPr>
          <p:cNvPr id="1049024" name="Content Placeholder 2"/>
          <p:cNvSpPr>
            <a:spLocks noGrp="1"/>
          </p:cNvSpPr>
          <p:nvPr>
            <p:ph sz="half" idx="1"/>
          </p:nvPr>
        </p:nvSpPr>
        <p:spPr>
          <a:xfrm>
            <a:off x="838200" y="1825625"/>
            <a:ext cx="5181600" cy="4351338"/>
          </a:xfrm>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9025" name="Content Placeholder 3"/>
          <p:cNvSpPr>
            <a:spLocks noGrp="1"/>
          </p:cNvSpPr>
          <p:nvPr>
            <p:ph sz="half" idx="2"/>
          </p:nvPr>
        </p:nvSpPr>
        <p:spPr>
          <a:xfrm>
            <a:off x="6172199" y="1825625"/>
            <a:ext cx="5181600" cy="4351338"/>
          </a:xfrm>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9026"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027"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9028"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95" name=""/>
        <p:cNvGrpSpPr/>
        <p:nvPr/>
      </p:nvGrpSpPr>
      <p:grpSpPr>
        <a:xfrm>
          <a:off x="0" y="0"/>
          <a:ext cx="0" cy="0"/>
          <a:chOff x="0" y="0"/>
          <a:chExt cx="0" cy="0"/>
        </a:xfrm>
      </p:grpSpPr>
      <p:sp>
        <p:nvSpPr>
          <p:cNvPr id="1049015" name="Title 1"/>
          <p:cNvSpPr>
            <a:spLocks noGrp="1"/>
          </p:cNvSpPr>
          <p:nvPr>
            <p:ph type="title"/>
          </p:nvPr>
        </p:nvSpPr>
        <p:spPr>
          <a:xfrm>
            <a:off x="839788" y="365125"/>
            <a:ext cx="10515600" cy="1325563"/>
          </a:xfrm>
        </p:spPr>
        <p:txBody>
          <a:bodyPr/>
          <a:p>
            <a:r>
              <a:rPr altLang="zh-CN" lang="en-US"/>
              <a:t>Click to edit Master title style</a:t>
            </a:r>
            <a:endParaRPr altLang="en-US" lang="zh-CN"/>
          </a:p>
        </p:txBody>
      </p:sp>
      <p:sp>
        <p:nvSpPr>
          <p:cNvPr id="1049016"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a:t>Click to edit Master text styles</a:t>
            </a:r>
          </a:p>
        </p:txBody>
      </p:sp>
      <p:sp>
        <p:nvSpPr>
          <p:cNvPr id="1049017" name="Content Placeholder 3"/>
          <p:cNvSpPr>
            <a:spLocks noGrp="1"/>
          </p:cNvSpPr>
          <p:nvPr>
            <p:ph sz="half" idx="2"/>
          </p:nvPr>
        </p:nvSpPr>
        <p:spPr>
          <a:xfrm>
            <a:off x="839788" y="2505075"/>
            <a:ext cx="5157787" cy="3684588"/>
          </a:xfrm>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9018" name="Text Placeholder 4"/>
          <p:cNvSpPr>
            <a:spLocks noGrp="1"/>
          </p:cNvSpPr>
          <p:nvPr>
            <p:ph type="body" sz="quarter" idx="3"/>
          </p:nvPr>
        </p:nvSpPr>
        <p:spPr>
          <a:xfrm>
            <a:off x="6172199"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a:t>Click to edit Master text styles</a:t>
            </a:r>
          </a:p>
        </p:txBody>
      </p:sp>
      <p:sp>
        <p:nvSpPr>
          <p:cNvPr id="1049019" name="Content Placeholder 5"/>
          <p:cNvSpPr>
            <a:spLocks noGrp="1"/>
          </p:cNvSpPr>
          <p:nvPr>
            <p:ph sz="quarter" idx="4"/>
          </p:nvPr>
        </p:nvSpPr>
        <p:spPr>
          <a:xfrm>
            <a:off x="6172199" y="2505075"/>
            <a:ext cx="5183188" cy="3684588"/>
          </a:xfrm>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9020"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021"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9022"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92" name=""/>
        <p:cNvGrpSpPr/>
        <p:nvPr/>
      </p:nvGrpSpPr>
      <p:grpSpPr>
        <a:xfrm>
          <a:off x="0" y="0"/>
          <a:ext cx="0" cy="0"/>
          <a:chOff x="0" y="0"/>
          <a:chExt cx="0" cy="0"/>
        </a:xfrm>
      </p:grpSpPr>
      <p:sp>
        <p:nvSpPr>
          <p:cNvPr id="1049003" name="Title 1"/>
          <p:cNvSpPr>
            <a:spLocks noGrp="1"/>
          </p:cNvSpPr>
          <p:nvPr>
            <p:ph type="title"/>
          </p:nvPr>
        </p:nvSpPr>
        <p:spPr/>
        <p:txBody>
          <a:bodyPr/>
          <a:p>
            <a:r>
              <a:rPr altLang="zh-CN" lang="en-US"/>
              <a:t>Click to edit Master title style</a:t>
            </a:r>
            <a:endParaRPr altLang="en-US" lang="zh-CN"/>
          </a:p>
        </p:txBody>
      </p:sp>
      <p:sp>
        <p:nvSpPr>
          <p:cNvPr id="1049004"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005"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9006"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94" name=""/>
        <p:cNvGrpSpPr/>
        <p:nvPr/>
      </p:nvGrpSpPr>
      <p:grpSpPr>
        <a:xfrm>
          <a:off x="0" y="0"/>
          <a:ext cx="0" cy="0"/>
          <a:chOff x="0" y="0"/>
          <a:chExt cx="0" cy="0"/>
        </a:xfrm>
      </p:grpSpPr>
      <p:sp>
        <p:nvSpPr>
          <p:cNvPr id="1049012"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013"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9014"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89" name=""/>
        <p:cNvGrpSpPr/>
        <p:nvPr/>
      </p:nvGrpSpPr>
      <p:grpSpPr>
        <a:xfrm>
          <a:off x="0" y="0"/>
          <a:ext cx="0" cy="0"/>
          <a:chOff x="0" y="0"/>
          <a:chExt cx="0" cy="0"/>
        </a:xfrm>
      </p:grpSpPr>
      <p:sp>
        <p:nvSpPr>
          <p:cNvPr id="1048987" name="Title 1"/>
          <p:cNvSpPr>
            <a:spLocks noGrp="1"/>
          </p:cNvSpPr>
          <p:nvPr>
            <p:ph type="title"/>
          </p:nvPr>
        </p:nvSpPr>
        <p:spPr>
          <a:xfrm>
            <a:off x="839788" y="457200"/>
            <a:ext cx="3932237" cy="1600200"/>
          </a:xfrm>
        </p:spPr>
        <p:txBody>
          <a:bodyPr anchor="b"/>
          <a:lstStyle>
            <a:lvl1pPr>
              <a:defRPr sz="3200"/>
            </a:lvl1pPr>
          </a:lstStyle>
          <a:p>
            <a:r>
              <a:rPr altLang="zh-CN" lang="en-US"/>
              <a:t>Click to edit Master title style</a:t>
            </a:r>
            <a:endParaRPr altLang="en-US" lang="zh-CN"/>
          </a:p>
        </p:txBody>
      </p:sp>
      <p:sp>
        <p:nvSpPr>
          <p:cNvPr id="1048988"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a:t>Click to edit Master text styles</a:t>
            </a:r>
          </a:p>
        </p:txBody>
      </p:sp>
      <p:sp>
        <p:nvSpPr>
          <p:cNvPr id="1048989"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8990"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991"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992"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88" name=""/>
        <p:cNvGrpSpPr/>
        <p:nvPr/>
      </p:nvGrpSpPr>
      <p:grpSpPr>
        <a:xfrm>
          <a:off x="0" y="0"/>
          <a:ext cx="0" cy="0"/>
          <a:chOff x="0" y="0"/>
          <a:chExt cx="0" cy="0"/>
        </a:xfrm>
      </p:grpSpPr>
      <p:sp>
        <p:nvSpPr>
          <p:cNvPr id="1048981" name="Title 1"/>
          <p:cNvSpPr>
            <a:spLocks noGrp="1"/>
          </p:cNvSpPr>
          <p:nvPr>
            <p:ph type="title"/>
          </p:nvPr>
        </p:nvSpPr>
        <p:spPr>
          <a:xfrm>
            <a:off x="839788" y="457200"/>
            <a:ext cx="3932237" cy="1600200"/>
          </a:xfrm>
        </p:spPr>
        <p:txBody>
          <a:bodyPr anchor="b"/>
          <a:lstStyle>
            <a:lvl1pPr>
              <a:defRPr sz="3200"/>
            </a:lvl1pPr>
          </a:lstStyle>
          <a:p>
            <a:r>
              <a:rPr altLang="zh-CN" lang="en-US"/>
              <a:t>Click to edit Master title style</a:t>
            </a:r>
            <a:endParaRPr altLang="en-US" lang="zh-CN"/>
          </a:p>
        </p:txBody>
      </p:sp>
      <p:sp>
        <p:nvSpPr>
          <p:cNvPr id="1048982"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a:t>Click to edit Master text styles</a:t>
            </a:r>
          </a:p>
        </p:txBody>
      </p:sp>
      <p:sp>
        <p:nvSpPr>
          <p:cNvPr id="1048983" name="Picture Placeholder 2"/>
          <p:cNvSpPr>
            <a:spLocks noGrp="1"/>
          </p:cNvSpPr>
          <p:nvPr>
            <p:ph type="pic" idx="1"/>
          </p:nvPr>
        </p:nvSpPr>
        <p:spPr>
          <a:xfrm>
            <a:off x="5183188" y="987424"/>
            <a:ext cx="6172199"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984"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985"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8986"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91" name=""/>
        <p:cNvGrpSpPr/>
        <p:nvPr/>
      </p:nvGrpSpPr>
      <p:grpSpPr>
        <a:xfrm>
          <a:off x="0" y="0"/>
          <a:ext cx="0" cy="0"/>
          <a:chOff x="0" y="0"/>
          <a:chExt cx="0" cy="0"/>
        </a:xfrm>
      </p:grpSpPr>
      <p:sp>
        <p:nvSpPr>
          <p:cNvPr id="1048998" name="Title 1"/>
          <p:cNvSpPr>
            <a:spLocks noGrp="1"/>
          </p:cNvSpPr>
          <p:nvPr>
            <p:ph type="title"/>
          </p:nvPr>
        </p:nvSpPr>
        <p:spPr/>
        <p:txBody>
          <a:bodyPr/>
          <a:p>
            <a:r>
              <a:rPr altLang="zh-CN" lang="en-US"/>
              <a:t>Click to edit Master title style</a:t>
            </a:r>
            <a:endParaRPr altLang="en-US" lang="zh-CN"/>
          </a:p>
        </p:txBody>
      </p:sp>
      <p:sp>
        <p:nvSpPr>
          <p:cNvPr id="1048999" name="Vertical Text Placeholder 2"/>
          <p:cNvSpPr>
            <a:spLocks noGrp="1"/>
          </p:cNvSpPr>
          <p:nvPr>
            <p:ph type="body" orient="vert" idx="1"/>
          </p:nvPr>
        </p:nvSpPr>
        <p:spPr/>
        <p:txBody>
          <a:bodyPr vert="eaVert"/>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9000"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001"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9002"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93" name=""/>
        <p:cNvGrpSpPr/>
        <p:nvPr/>
      </p:nvGrpSpPr>
      <p:grpSpPr>
        <a:xfrm>
          <a:off x="0" y="0"/>
          <a:ext cx="0" cy="0"/>
          <a:chOff x="0" y="0"/>
          <a:chExt cx="0" cy="0"/>
        </a:xfrm>
      </p:grpSpPr>
      <p:sp>
        <p:nvSpPr>
          <p:cNvPr id="1049007" name="Vertical Title 1"/>
          <p:cNvSpPr>
            <a:spLocks noGrp="1"/>
          </p:cNvSpPr>
          <p:nvPr>
            <p:ph type="title" orient="vert"/>
          </p:nvPr>
        </p:nvSpPr>
        <p:spPr>
          <a:xfrm>
            <a:off x="8724900" y="365125"/>
            <a:ext cx="2628900" cy="5811838"/>
          </a:xfrm>
        </p:spPr>
        <p:txBody>
          <a:bodyPr vert="eaVert"/>
          <a:p>
            <a:r>
              <a:rPr altLang="zh-CN" lang="en-US"/>
              <a:t>Click to edit Master title style</a:t>
            </a:r>
            <a:endParaRPr altLang="en-US" lang="zh-CN"/>
          </a:p>
        </p:txBody>
      </p:sp>
      <p:sp>
        <p:nvSpPr>
          <p:cNvPr id="1049008" name="Vertical Text Placeholder 2"/>
          <p:cNvSpPr>
            <a:spLocks noGrp="1"/>
          </p:cNvSpPr>
          <p:nvPr>
            <p:ph type="body" orient="vert" idx="1"/>
          </p:nvPr>
        </p:nvSpPr>
        <p:spPr>
          <a:xfrm>
            <a:off x="838200" y="365125"/>
            <a:ext cx="7734300" cy="5811838"/>
          </a:xfrm>
        </p:spPr>
        <p:txBody>
          <a:bodyPr vert="eaVert"/>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9009"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010"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9011"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13" name=""/>
        <p:cNvGrpSpPr/>
        <p:nvPr/>
      </p:nvGrpSpPr>
      <p:grpSpPr>
        <a:xfrm>
          <a:off x="0" y="0"/>
          <a:ext cx="0" cy="0"/>
          <a:chOff x="0" y="0"/>
          <a:chExt cx="0" cy="0"/>
        </a:xfrm>
      </p:grpSpPr>
      <p:sp>
        <p:nvSpPr>
          <p:cNvPr id="1049056" name="Title 1"/>
          <p:cNvSpPr>
            <a:spLocks noGrp="1"/>
          </p:cNvSpPr>
          <p:nvPr>
            <p:ph type="ctrTitle"/>
          </p:nvPr>
        </p:nvSpPr>
        <p:spPr>
          <a:xfrm>
            <a:off x="1524000" y="1122363"/>
            <a:ext cx="9144000" cy="2387600"/>
          </a:xfrm>
        </p:spPr>
        <p:txBody>
          <a:bodyPr anchor="b"/>
          <a:lstStyle>
            <a:lvl1pPr>
              <a:defRPr sz="6000"/>
            </a:lvl1pPr>
          </a:lstStyle>
          <a:p>
            <a:r>
              <a:rPr altLang="zh-CN" lang="en-US"/>
              <a:t>Click to edit Master title style</a:t>
            </a:r>
            <a:endParaRPr altLang="en-US" lang="zh-CN"/>
          </a:p>
        </p:txBody>
      </p:sp>
      <p:sp>
        <p:nvSpPr>
          <p:cNvPr id="1049057"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a:t>Click to edit Master subtitle style</a:t>
            </a:r>
            <a:endParaRPr altLang="en-US" lang="zh-CN"/>
          </a:p>
        </p:txBody>
      </p:sp>
      <p:sp>
        <p:nvSpPr>
          <p:cNvPr id="1049058"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059"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9060"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23" name=""/>
        <p:cNvGrpSpPr/>
        <p:nvPr/>
      </p:nvGrpSpPr>
      <p:grpSpPr>
        <a:xfrm>
          <a:off x="0" y="0"/>
          <a:ext cx="0" cy="0"/>
          <a:chOff x="0" y="0"/>
          <a:chExt cx="0" cy="0"/>
        </a:xfrm>
      </p:grpSpPr>
      <p:sp>
        <p:nvSpPr>
          <p:cNvPr id="1049107" name="Title 1"/>
          <p:cNvSpPr>
            <a:spLocks noGrp="1"/>
          </p:cNvSpPr>
          <p:nvPr>
            <p:ph type="title"/>
          </p:nvPr>
        </p:nvSpPr>
        <p:spPr>
          <a:xfrm>
            <a:off x="839788" y="457200"/>
            <a:ext cx="3932237" cy="1600200"/>
          </a:xfrm>
        </p:spPr>
        <p:txBody>
          <a:bodyPr anchor="b"/>
          <a:lstStyle>
            <a:lvl1pPr>
              <a:defRPr sz="3200"/>
            </a:lvl1pPr>
          </a:lstStyle>
          <a:p>
            <a:r>
              <a:rPr altLang="zh-CN" lang="en-US"/>
              <a:t>Click to edit Master title style</a:t>
            </a:r>
            <a:endParaRPr altLang="en-US" lang="zh-CN"/>
          </a:p>
        </p:txBody>
      </p:sp>
      <p:sp>
        <p:nvSpPr>
          <p:cNvPr id="1049108"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a:t>Click to edit Master text styles</a:t>
            </a:r>
          </a:p>
        </p:txBody>
      </p:sp>
      <p:sp>
        <p:nvSpPr>
          <p:cNvPr id="1049109" name="Picture Placeholder 2"/>
          <p:cNvSpPr>
            <a:spLocks noGrp="1"/>
          </p:cNvSpPr>
          <p:nvPr>
            <p:ph type="pic" idx="1"/>
          </p:nvPr>
        </p:nvSpPr>
        <p:spPr>
          <a:xfrm>
            <a:off x="5183188" y="987424"/>
            <a:ext cx="6172199"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9110" name="日期占位符 3"/>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111" name="灯片编号占位符 5"/>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9112" name="页脚占位符 4"/>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14" name=""/>
        <p:cNvGrpSpPr/>
        <p:nvPr/>
      </p:nvGrpSpPr>
      <p:grpSpPr>
        <a:xfrm>
          <a:off x="0" y="0"/>
          <a:ext cx="0" cy="0"/>
          <a:chOff x="0" y="0"/>
          <a:chExt cx="0" cy="0"/>
        </a:xfrm>
      </p:grpSpPr>
      <p:sp>
        <p:nvSpPr>
          <p:cNvPr id="1049061" name="Title 1"/>
          <p:cNvSpPr>
            <a:spLocks noGrp="1"/>
          </p:cNvSpPr>
          <p:nvPr>
            <p:ph type="title"/>
          </p:nvPr>
        </p:nvSpPr>
        <p:spPr/>
        <p:txBody>
          <a:bodyPr/>
          <a:p>
            <a:r>
              <a:rPr altLang="zh-CN" lang="en-US"/>
              <a:t>Click to edit Master title style</a:t>
            </a:r>
            <a:endParaRPr altLang="en-US" lang="zh-CN"/>
          </a:p>
        </p:txBody>
      </p:sp>
      <p:sp>
        <p:nvSpPr>
          <p:cNvPr id="1049062" name="Content Placeholder 2"/>
          <p:cNvSpPr>
            <a:spLocks noGrp="1"/>
          </p:cNvSpPr>
          <p:nvPr>
            <p:ph idx="1"/>
          </p:nvPr>
        </p:nvSpPr>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9063"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064"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9065"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12" name=""/>
        <p:cNvGrpSpPr/>
        <p:nvPr/>
      </p:nvGrpSpPr>
      <p:grpSpPr>
        <a:xfrm>
          <a:off x="0" y="0"/>
          <a:ext cx="0" cy="0"/>
          <a:chOff x="0" y="0"/>
          <a:chExt cx="0" cy="0"/>
        </a:xfrm>
      </p:grpSpPr>
      <p:sp>
        <p:nvSpPr>
          <p:cNvPr id="1049051" name="Title 1"/>
          <p:cNvSpPr>
            <a:spLocks noGrp="1"/>
          </p:cNvSpPr>
          <p:nvPr>
            <p:ph type="title"/>
          </p:nvPr>
        </p:nvSpPr>
        <p:spPr>
          <a:xfrm>
            <a:off x="831850" y="1709738"/>
            <a:ext cx="10515600" cy="2852737"/>
          </a:xfrm>
        </p:spPr>
        <p:txBody>
          <a:bodyPr anchor="b"/>
          <a:lstStyle>
            <a:lvl1pPr>
              <a:defRPr sz="6000"/>
            </a:lvl1pPr>
          </a:lstStyle>
          <a:p>
            <a:r>
              <a:rPr altLang="zh-CN" lang="en-US"/>
              <a:t>Click to edit Master title style</a:t>
            </a:r>
            <a:endParaRPr altLang="en-US" lang="zh-CN"/>
          </a:p>
        </p:txBody>
      </p:sp>
      <p:sp>
        <p:nvSpPr>
          <p:cNvPr id="1049052" name="Text Placeholder 2"/>
          <p:cNvSpPr>
            <a:spLocks noGrp="1"/>
          </p:cNvSpPr>
          <p:nvPr>
            <p:ph type="body" idx="1"/>
          </p:nvPr>
        </p:nvSpPr>
        <p:spPr>
          <a:xfrm>
            <a:off x="831850"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a:t>Click to edit Master text styles</a:t>
            </a:r>
          </a:p>
        </p:txBody>
      </p:sp>
      <p:sp>
        <p:nvSpPr>
          <p:cNvPr id="1049053"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054"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9055"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09" name=""/>
        <p:cNvGrpSpPr/>
        <p:nvPr/>
      </p:nvGrpSpPr>
      <p:grpSpPr>
        <a:xfrm>
          <a:off x="0" y="0"/>
          <a:ext cx="0" cy="0"/>
          <a:chOff x="0" y="0"/>
          <a:chExt cx="0" cy="0"/>
        </a:xfrm>
      </p:grpSpPr>
      <p:sp>
        <p:nvSpPr>
          <p:cNvPr id="1049034" name="Title 1"/>
          <p:cNvSpPr>
            <a:spLocks noGrp="1"/>
          </p:cNvSpPr>
          <p:nvPr>
            <p:ph type="title"/>
          </p:nvPr>
        </p:nvSpPr>
        <p:spPr/>
        <p:txBody>
          <a:bodyPr/>
          <a:p>
            <a:r>
              <a:rPr altLang="zh-CN" lang="en-US"/>
              <a:t>Click to edit Master title style</a:t>
            </a:r>
            <a:endParaRPr altLang="en-US" lang="zh-CN"/>
          </a:p>
        </p:txBody>
      </p:sp>
      <p:sp>
        <p:nvSpPr>
          <p:cNvPr id="1049035" name="Content Placeholder 2"/>
          <p:cNvSpPr>
            <a:spLocks noGrp="1"/>
          </p:cNvSpPr>
          <p:nvPr>
            <p:ph sz="half" idx="1"/>
          </p:nvPr>
        </p:nvSpPr>
        <p:spPr>
          <a:xfrm>
            <a:off x="838200" y="1825625"/>
            <a:ext cx="5181600" cy="4351338"/>
          </a:xfrm>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9036" name="Content Placeholder 3"/>
          <p:cNvSpPr>
            <a:spLocks noGrp="1"/>
          </p:cNvSpPr>
          <p:nvPr>
            <p:ph sz="half" idx="2"/>
          </p:nvPr>
        </p:nvSpPr>
        <p:spPr>
          <a:xfrm>
            <a:off x="6172199" y="1825625"/>
            <a:ext cx="5181600" cy="4351338"/>
          </a:xfrm>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9037"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038"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9039"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17" name=""/>
        <p:cNvGrpSpPr/>
        <p:nvPr/>
      </p:nvGrpSpPr>
      <p:grpSpPr>
        <a:xfrm>
          <a:off x="0" y="0"/>
          <a:ext cx="0" cy="0"/>
          <a:chOff x="0" y="0"/>
          <a:chExt cx="0" cy="0"/>
        </a:xfrm>
      </p:grpSpPr>
      <p:sp>
        <p:nvSpPr>
          <p:cNvPr id="1049077" name="Title 1"/>
          <p:cNvSpPr>
            <a:spLocks noGrp="1"/>
          </p:cNvSpPr>
          <p:nvPr>
            <p:ph type="title"/>
          </p:nvPr>
        </p:nvSpPr>
        <p:spPr>
          <a:xfrm>
            <a:off x="839788" y="365125"/>
            <a:ext cx="10515600" cy="1325563"/>
          </a:xfrm>
        </p:spPr>
        <p:txBody>
          <a:bodyPr/>
          <a:p>
            <a:r>
              <a:rPr altLang="zh-CN" lang="en-US"/>
              <a:t>Click to edit Master title style</a:t>
            </a:r>
            <a:endParaRPr altLang="en-US" lang="zh-CN"/>
          </a:p>
        </p:txBody>
      </p:sp>
      <p:sp>
        <p:nvSpPr>
          <p:cNvPr id="1049078"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a:t>Click to edit Master text styles</a:t>
            </a:r>
          </a:p>
        </p:txBody>
      </p:sp>
      <p:sp>
        <p:nvSpPr>
          <p:cNvPr id="1049079" name="Content Placeholder 3"/>
          <p:cNvSpPr>
            <a:spLocks noGrp="1"/>
          </p:cNvSpPr>
          <p:nvPr>
            <p:ph sz="half" idx="2"/>
          </p:nvPr>
        </p:nvSpPr>
        <p:spPr>
          <a:xfrm>
            <a:off x="839788" y="2505075"/>
            <a:ext cx="5157787" cy="3684588"/>
          </a:xfrm>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9080" name="Text Placeholder 4"/>
          <p:cNvSpPr>
            <a:spLocks noGrp="1"/>
          </p:cNvSpPr>
          <p:nvPr>
            <p:ph type="body" sz="quarter" idx="3"/>
          </p:nvPr>
        </p:nvSpPr>
        <p:spPr>
          <a:xfrm>
            <a:off x="6172199"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a:t>Click to edit Master text styles</a:t>
            </a:r>
          </a:p>
        </p:txBody>
      </p:sp>
      <p:sp>
        <p:nvSpPr>
          <p:cNvPr id="1049081" name="Content Placeholder 5"/>
          <p:cNvSpPr>
            <a:spLocks noGrp="1"/>
          </p:cNvSpPr>
          <p:nvPr>
            <p:ph sz="quarter" idx="4"/>
          </p:nvPr>
        </p:nvSpPr>
        <p:spPr>
          <a:xfrm>
            <a:off x="6172199" y="2505075"/>
            <a:ext cx="5183188" cy="3684588"/>
          </a:xfrm>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9082"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083"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9084"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18" name=""/>
        <p:cNvGrpSpPr/>
        <p:nvPr/>
      </p:nvGrpSpPr>
      <p:grpSpPr>
        <a:xfrm>
          <a:off x="0" y="0"/>
          <a:ext cx="0" cy="0"/>
          <a:chOff x="0" y="0"/>
          <a:chExt cx="0" cy="0"/>
        </a:xfrm>
      </p:grpSpPr>
      <p:sp>
        <p:nvSpPr>
          <p:cNvPr id="1049085" name="Title 1"/>
          <p:cNvSpPr>
            <a:spLocks noGrp="1"/>
          </p:cNvSpPr>
          <p:nvPr>
            <p:ph type="title"/>
          </p:nvPr>
        </p:nvSpPr>
        <p:spPr/>
        <p:txBody>
          <a:bodyPr/>
          <a:p>
            <a:r>
              <a:rPr altLang="zh-CN" lang="en-US"/>
              <a:t>Click to edit Master title style</a:t>
            </a:r>
            <a:endParaRPr altLang="en-US" lang="zh-CN"/>
          </a:p>
        </p:txBody>
      </p:sp>
      <p:sp>
        <p:nvSpPr>
          <p:cNvPr id="1049086"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087"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9088"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19" name=""/>
        <p:cNvGrpSpPr/>
        <p:nvPr/>
      </p:nvGrpSpPr>
      <p:grpSpPr>
        <a:xfrm>
          <a:off x="0" y="0"/>
          <a:ext cx="0" cy="0"/>
          <a:chOff x="0" y="0"/>
          <a:chExt cx="0" cy="0"/>
        </a:xfrm>
      </p:grpSpPr>
      <p:sp>
        <p:nvSpPr>
          <p:cNvPr id="1049089"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090"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9091"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16" name=""/>
        <p:cNvGrpSpPr/>
        <p:nvPr/>
      </p:nvGrpSpPr>
      <p:grpSpPr>
        <a:xfrm>
          <a:off x="0" y="0"/>
          <a:ext cx="0" cy="0"/>
          <a:chOff x="0" y="0"/>
          <a:chExt cx="0" cy="0"/>
        </a:xfrm>
      </p:grpSpPr>
      <p:sp>
        <p:nvSpPr>
          <p:cNvPr id="1049071" name="Title 1"/>
          <p:cNvSpPr>
            <a:spLocks noGrp="1"/>
          </p:cNvSpPr>
          <p:nvPr>
            <p:ph type="title"/>
          </p:nvPr>
        </p:nvSpPr>
        <p:spPr>
          <a:xfrm>
            <a:off x="839788" y="457200"/>
            <a:ext cx="3932237" cy="1600200"/>
          </a:xfrm>
        </p:spPr>
        <p:txBody>
          <a:bodyPr anchor="b"/>
          <a:lstStyle>
            <a:lvl1pPr>
              <a:defRPr sz="3200"/>
            </a:lvl1pPr>
          </a:lstStyle>
          <a:p>
            <a:r>
              <a:rPr altLang="zh-CN" lang="en-US"/>
              <a:t>Click to edit Master title style</a:t>
            </a:r>
            <a:endParaRPr altLang="en-US" lang="zh-CN"/>
          </a:p>
        </p:txBody>
      </p:sp>
      <p:sp>
        <p:nvSpPr>
          <p:cNvPr id="1049072"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a:t>Click to edit Master text styles</a:t>
            </a:r>
          </a:p>
        </p:txBody>
      </p:sp>
      <p:sp>
        <p:nvSpPr>
          <p:cNvPr id="1049073"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9074"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075"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9076"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10" name=""/>
        <p:cNvGrpSpPr/>
        <p:nvPr/>
      </p:nvGrpSpPr>
      <p:grpSpPr>
        <a:xfrm>
          <a:off x="0" y="0"/>
          <a:ext cx="0" cy="0"/>
          <a:chOff x="0" y="0"/>
          <a:chExt cx="0" cy="0"/>
        </a:xfrm>
      </p:grpSpPr>
      <p:sp>
        <p:nvSpPr>
          <p:cNvPr id="1049040" name="Title 1"/>
          <p:cNvSpPr>
            <a:spLocks noGrp="1"/>
          </p:cNvSpPr>
          <p:nvPr>
            <p:ph type="title"/>
          </p:nvPr>
        </p:nvSpPr>
        <p:spPr>
          <a:xfrm>
            <a:off x="839788" y="457200"/>
            <a:ext cx="3932237" cy="1600200"/>
          </a:xfrm>
        </p:spPr>
        <p:txBody>
          <a:bodyPr anchor="b"/>
          <a:lstStyle>
            <a:lvl1pPr>
              <a:defRPr sz="3200"/>
            </a:lvl1pPr>
          </a:lstStyle>
          <a:p>
            <a:r>
              <a:rPr altLang="zh-CN" lang="en-US"/>
              <a:t>Click to edit Master title style</a:t>
            </a:r>
            <a:endParaRPr altLang="en-US" lang="zh-CN"/>
          </a:p>
        </p:txBody>
      </p:sp>
      <p:sp>
        <p:nvSpPr>
          <p:cNvPr id="1049041"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a:t>Click to edit Master text styles</a:t>
            </a:r>
          </a:p>
        </p:txBody>
      </p:sp>
      <p:sp>
        <p:nvSpPr>
          <p:cNvPr id="1049042" name="Picture Placeholder 2"/>
          <p:cNvSpPr>
            <a:spLocks noGrp="1"/>
          </p:cNvSpPr>
          <p:nvPr>
            <p:ph type="pic" idx="1"/>
          </p:nvPr>
        </p:nvSpPr>
        <p:spPr>
          <a:xfrm>
            <a:off x="5183188" y="987424"/>
            <a:ext cx="6172199"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9043"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044"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9045"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11" name=""/>
        <p:cNvGrpSpPr/>
        <p:nvPr/>
      </p:nvGrpSpPr>
      <p:grpSpPr>
        <a:xfrm>
          <a:off x="0" y="0"/>
          <a:ext cx="0" cy="0"/>
          <a:chOff x="0" y="0"/>
          <a:chExt cx="0" cy="0"/>
        </a:xfrm>
      </p:grpSpPr>
      <p:sp>
        <p:nvSpPr>
          <p:cNvPr id="1049046" name="Title 1"/>
          <p:cNvSpPr>
            <a:spLocks noGrp="1"/>
          </p:cNvSpPr>
          <p:nvPr>
            <p:ph type="title"/>
          </p:nvPr>
        </p:nvSpPr>
        <p:spPr/>
        <p:txBody>
          <a:bodyPr/>
          <a:p>
            <a:r>
              <a:rPr altLang="zh-CN" lang="en-US"/>
              <a:t>Click to edit Master title style</a:t>
            </a:r>
            <a:endParaRPr altLang="en-US" lang="zh-CN"/>
          </a:p>
        </p:txBody>
      </p:sp>
      <p:sp>
        <p:nvSpPr>
          <p:cNvPr id="1049047" name="Vertical Text Placeholder 2"/>
          <p:cNvSpPr>
            <a:spLocks noGrp="1"/>
          </p:cNvSpPr>
          <p:nvPr>
            <p:ph type="body" orient="vert" idx="1"/>
          </p:nvPr>
        </p:nvSpPr>
        <p:spPr/>
        <p:txBody>
          <a:bodyPr vert="eaVert"/>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9048"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049"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9050"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15" name=""/>
        <p:cNvGrpSpPr/>
        <p:nvPr/>
      </p:nvGrpSpPr>
      <p:grpSpPr>
        <a:xfrm>
          <a:off x="0" y="0"/>
          <a:ext cx="0" cy="0"/>
          <a:chOff x="0" y="0"/>
          <a:chExt cx="0" cy="0"/>
        </a:xfrm>
      </p:grpSpPr>
      <p:sp>
        <p:nvSpPr>
          <p:cNvPr id="1049066" name="Vertical Title 1"/>
          <p:cNvSpPr>
            <a:spLocks noGrp="1"/>
          </p:cNvSpPr>
          <p:nvPr>
            <p:ph type="title" orient="vert"/>
          </p:nvPr>
        </p:nvSpPr>
        <p:spPr>
          <a:xfrm>
            <a:off x="8724900" y="365125"/>
            <a:ext cx="2628900" cy="5811838"/>
          </a:xfrm>
        </p:spPr>
        <p:txBody>
          <a:bodyPr vert="eaVert"/>
          <a:p>
            <a:r>
              <a:rPr altLang="zh-CN" lang="en-US"/>
              <a:t>Click to edit Master title style</a:t>
            </a:r>
            <a:endParaRPr altLang="en-US" lang="zh-CN"/>
          </a:p>
        </p:txBody>
      </p:sp>
      <p:sp>
        <p:nvSpPr>
          <p:cNvPr id="1049067" name="Vertical Text Placeholder 2"/>
          <p:cNvSpPr>
            <a:spLocks noGrp="1"/>
          </p:cNvSpPr>
          <p:nvPr>
            <p:ph type="body" orient="vert" idx="1"/>
          </p:nvPr>
        </p:nvSpPr>
        <p:spPr>
          <a:xfrm>
            <a:off x="838200" y="365125"/>
            <a:ext cx="7734300" cy="5811838"/>
          </a:xfrm>
        </p:spPr>
        <p:txBody>
          <a:bodyPr vert="eaVert"/>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9068"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069"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
        <p:nvSpPr>
          <p:cNvPr id="1049070"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jpeg"/><Relationship Id="rId13"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100.xml"/><Relationship Id="rId2" Type="http://schemas.openxmlformats.org/officeDocument/2006/relationships/slideLayout" Target="../slideLayouts/slideLayout101.xml"/><Relationship Id="rId3" Type="http://schemas.openxmlformats.org/officeDocument/2006/relationships/slideLayout" Target="../slideLayouts/slideLayout102.xml"/><Relationship Id="rId4" Type="http://schemas.openxmlformats.org/officeDocument/2006/relationships/slideLayout" Target="../slideLayouts/slideLayout103.xml"/><Relationship Id="rId5" Type="http://schemas.openxmlformats.org/officeDocument/2006/relationships/slideLayout" Target="../slideLayouts/slideLayout104.xml"/><Relationship Id="rId6" Type="http://schemas.openxmlformats.org/officeDocument/2006/relationships/slideLayout" Target="../slideLayouts/slideLayout105.xml"/><Relationship Id="rId7" Type="http://schemas.openxmlformats.org/officeDocument/2006/relationships/slideLayout" Target="../slideLayouts/slideLayout106.xml"/><Relationship Id="rId8" Type="http://schemas.openxmlformats.org/officeDocument/2006/relationships/slideLayout" Target="../slideLayouts/slideLayout107.xml"/><Relationship Id="rId9" Type="http://schemas.openxmlformats.org/officeDocument/2006/relationships/slideLayout" Target="../slideLayouts/slideLayout108.xml"/><Relationship Id="rId10" Type="http://schemas.openxmlformats.org/officeDocument/2006/relationships/slideLayout" Target="../slideLayouts/slideLayout109.xml"/><Relationship Id="rId11" Type="http://schemas.openxmlformats.org/officeDocument/2006/relationships/slideLayout" Target="../slideLayouts/slideLayout110.xml"/><Relationship Id="rId12" Type="http://schemas.openxmlformats.org/officeDocument/2006/relationships/image" Target="../media/image1.jpeg"/><Relationship Id="rId13"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111.xml"/><Relationship Id="rId2" Type="http://schemas.openxmlformats.org/officeDocument/2006/relationships/slideLayout" Target="../slideLayouts/slideLayout112.xml"/><Relationship Id="rId3" Type="http://schemas.openxmlformats.org/officeDocument/2006/relationships/slideLayout" Target="../slideLayouts/slideLayout113.xml"/><Relationship Id="rId4" Type="http://schemas.openxmlformats.org/officeDocument/2006/relationships/slideLayout" Target="../slideLayouts/slideLayout114.xml"/><Relationship Id="rId5" Type="http://schemas.openxmlformats.org/officeDocument/2006/relationships/slideLayout" Target="../slideLayouts/slideLayout115.xml"/><Relationship Id="rId6" Type="http://schemas.openxmlformats.org/officeDocument/2006/relationships/slideLayout" Target="../slideLayouts/slideLayout116.xml"/><Relationship Id="rId7" Type="http://schemas.openxmlformats.org/officeDocument/2006/relationships/slideLayout" Target="../slideLayouts/slideLayout117.xml"/><Relationship Id="rId8" Type="http://schemas.openxmlformats.org/officeDocument/2006/relationships/slideLayout" Target="../slideLayouts/slideLayout118.xml"/><Relationship Id="rId9" Type="http://schemas.openxmlformats.org/officeDocument/2006/relationships/slideLayout" Target="../slideLayouts/slideLayout119.xml"/><Relationship Id="rId10" Type="http://schemas.openxmlformats.org/officeDocument/2006/relationships/slideLayout" Target="../slideLayouts/slideLayout120.xml"/><Relationship Id="rId11" Type="http://schemas.openxmlformats.org/officeDocument/2006/relationships/slideLayout" Target="../slideLayouts/slideLayout121.xml"/><Relationship Id="rId12" Type="http://schemas.openxmlformats.org/officeDocument/2006/relationships/image" Target="../media/image1.jpeg"/><Relationship Id="rId13" Type="http://schemas.openxmlformats.org/officeDocument/2006/relationships/theme" Target="../theme/theme1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image" Target="../media/image1.jpeg"/><Relationship Id="rId13"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image" Target="../media/image1.jpeg"/><Relationship Id="rId13"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image" Target="../media/image1.jpeg"/><Relationship Id="rId13"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 Id="rId11" Type="http://schemas.openxmlformats.org/officeDocument/2006/relationships/slideLayout" Target="../slideLayouts/slideLayout55.xml"/><Relationship Id="rId12" Type="http://schemas.openxmlformats.org/officeDocument/2006/relationships/image" Target="../media/image1.jpeg"/><Relationship Id="rId13"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 Id="rId11" Type="http://schemas.openxmlformats.org/officeDocument/2006/relationships/slideLayout" Target="../slideLayouts/slideLayout66.xml"/><Relationship Id="rId12" Type="http://schemas.openxmlformats.org/officeDocument/2006/relationships/image" Target="../media/image1.jpeg"/><Relationship Id="rId13"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slideLayout" Target="../slideLayouts/slideLayout68.xml"/><Relationship Id="rId3" Type="http://schemas.openxmlformats.org/officeDocument/2006/relationships/slideLayout" Target="../slideLayouts/slideLayout69.xml"/><Relationship Id="rId4" Type="http://schemas.openxmlformats.org/officeDocument/2006/relationships/slideLayout" Target="../slideLayouts/slideLayout70.xml"/><Relationship Id="rId5" Type="http://schemas.openxmlformats.org/officeDocument/2006/relationships/slideLayout" Target="../slideLayouts/slideLayout71.xml"/><Relationship Id="rId6" Type="http://schemas.openxmlformats.org/officeDocument/2006/relationships/slideLayout" Target="../slideLayouts/slideLayout72.xml"/><Relationship Id="rId7" Type="http://schemas.openxmlformats.org/officeDocument/2006/relationships/slideLayout" Target="../slideLayouts/slideLayout73.xml"/><Relationship Id="rId8" Type="http://schemas.openxmlformats.org/officeDocument/2006/relationships/slideLayout" Target="../slideLayouts/slideLayout74.xml"/><Relationship Id="rId9" Type="http://schemas.openxmlformats.org/officeDocument/2006/relationships/slideLayout" Target="../slideLayouts/slideLayout75.xml"/><Relationship Id="rId10" Type="http://schemas.openxmlformats.org/officeDocument/2006/relationships/slideLayout" Target="../slideLayouts/slideLayout76.xml"/><Relationship Id="rId11" Type="http://schemas.openxmlformats.org/officeDocument/2006/relationships/slideLayout" Target="../slideLayouts/slideLayout77.xml"/><Relationship Id="rId12" Type="http://schemas.openxmlformats.org/officeDocument/2006/relationships/image" Target="../media/image1.jpeg"/><Relationship Id="rId13"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78.xml"/><Relationship Id="rId2" Type="http://schemas.openxmlformats.org/officeDocument/2006/relationships/slideLayout" Target="../slideLayouts/slideLayout79.xml"/><Relationship Id="rId3" Type="http://schemas.openxmlformats.org/officeDocument/2006/relationships/slideLayout" Target="../slideLayouts/slideLayout80.xml"/><Relationship Id="rId4" Type="http://schemas.openxmlformats.org/officeDocument/2006/relationships/slideLayout" Target="../slideLayouts/slideLayout81.xml"/><Relationship Id="rId5" Type="http://schemas.openxmlformats.org/officeDocument/2006/relationships/slideLayout" Target="../slideLayouts/slideLayout82.xml"/><Relationship Id="rId6" Type="http://schemas.openxmlformats.org/officeDocument/2006/relationships/slideLayout" Target="../slideLayouts/slideLayout83.xml"/><Relationship Id="rId7" Type="http://schemas.openxmlformats.org/officeDocument/2006/relationships/slideLayout" Target="../slideLayouts/slideLayout84.xml"/><Relationship Id="rId8" Type="http://schemas.openxmlformats.org/officeDocument/2006/relationships/slideLayout" Target="../slideLayouts/slideLayout85.xml"/><Relationship Id="rId9" Type="http://schemas.openxmlformats.org/officeDocument/2006/relationships/slideLayout" Target="../slideLayouts/slideLayout86.xml"/><Relationship Id="rId10" Type="http://schemas.openxmlformats.org/officeDocument/2006/relationships/slideLayout" Target="../slideLayouts/slideLayout87.xml"/><Relationship Id="rId11" Type="http://schemas.openxmlformats.org/officeDocument/2006/relationships/slideLayout" Target="../slideLayouts/slideLayout88.xml"/><Relationship Id="rId12" Type="http://schemas.openxmlformats.org/officeDocument/2006/relationships/image" Target="../media/image1.jpeg"/><Relationship Id="rId13"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89.xml"/><Relationship Id="rId2" Type="http://schemas.openxmlformats.org/officeDocument/2006/relationships/slideLayout" Target="../slideLayouts/slideLayout90.xml"/><Relationship Id="rId3" Type="http://schemas.openxmlformats.org/officeDocument/2006/relationships/slideLayout" Target="../slideLayouts/slideLayout91.xml"/><Relationship Id="rId4" Type="http://schemas.openxmlformats.org/officeDocument/2006/relationships/slideLayout" Target="../slideLayouts/slideLayout92.xml"/><Relationship Id="rId5" Type="http://schemas.openxmlformats.org/officeDocument/2006/relationships/slideLayout" Target="../slideLayouts/slideLayout93.xml"/><Relationship Id="rId6" Type="http://schemas.openxmlformats.org/officeDocument/2006/relationships/slideLayout" Target="../slideLayouts/slideLayout94.xml"/><Relationship Id="rId7" Type="http://schemas.openxmlformats.org/officeDocument/2006/relationships/slideLayout" Target="../slideLayouts/slideLayout95.xml"/><Relationship Id="rId8" Type="http://schemas.openxmlformats.org/officeDocument/2006/relationships/slideLayout" Target="../slideLayouts/slideLayout96.xml"/><Relationship Id="rId9" Type="http://schemas.openxmlformats.org/officeDocument/2006/relationships/slideLayout" Target="../slideLayouts/slideLayout97.xml"/><Relationship Id="rId10" Type="http://schemas.openxmlformats.org/officeDocument/2006/relationships/slideLayout" Target="../slideLayouts/slideLayout98.xml"/><Relationship Id="rId11" Type="http://schemas.openxmlformats.org/officeDocument/2006/relationships/slideLayout" Target="../slideLayouts/slideLayout99.xml"/><Relationship Id="rId12" Type="http://schemas.openxmlformats.org/officeDocument/2006/relationships/image" Target="../media/image1.jpeg"/><Relationship Id="rId13"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xmlns:r="http://schemas.openxmlformats.org/officeDocument/2006/relationships" r:embed="rId12">
            <a:alphaModFix/>
          </a:blip>
          <a:srcRect/>
          <a:stretch>
            <a:fillRect/>
          </a:stretch>
        </a:blipFill>
        <a:effectLst/>
      </p:bgPr>
    </p:bg>
    <p:spTree>
      <p:nvGrpSpPr>
        <p:cNvPr id="23" name=""/>
        <p:cNvGrpSpPr/>
        <p:nvPr/>
      </p:nvGrpSpPr>
      <p:grpSpPr>
        <a:xfrm>
          <a:off x="0" y="0"/>
          <a:ext cx="0" cy="0"/>
          <a:chOff x="0" y="0"/>
          <a:chExt cx="0" cy="0"/>
        </a:xfrm>
      </p:grpSpPr>
      <p:sp>
        <p:nvSpPr>
          <p:cNvPr id="1048576" name="标题占位符 1"/>
          <p:cNvSpPr>
            <a:spLocks noGrp="1"/>
          </p:cNvSpPr>
          <p:nvPr>
            <p:ph type="title" idx="4294967295"/>
          </p:nvPr>
        </p:nvSpPr>
        <p:spPr>
          <a:xfrm>
            <a:off x="838200" y="365125"/>
            <a:ext cx="10515600" cy="1325562"/>
          </a:xfrm>
          <a:prstGeom prst="rect"/>
          <a:noFill/>
          <a:ln>
            <a:noFill/>
          </a:ln>
        </p:spPr>
        <p:txBody>
          <a:bodyPr anchor="ctr" bIns="45720" lIns="91440" rIns="91440" tIns="45720" vert="horz"/>
          <a:p>
            <a:pPr lvl="0"/>
            <a:r>
              <a:rPr altLang="en-US" lang="zh-CN"/>
              <a:t>Click here to edit the master title style</a:t>
            </a:r>
          </a:p>
        </p:txBody>
      </p:sp>
      <p:sp>
        <p:nvSpPr>
          <p:cNvPr id="1048577" name="文本占位符 2"/>
          <p:cNvSpPr>
            <a:spLocks noGrp="1"/>
          </p:cNvSpPr>
          <p:nvPr>
            <p:ph type="body" idx="4294967295"/>
          </p:nvPr>
        </p:nvSpPr>
        <p:spPr>
          <a:xfrm>
            <a:off x="838200" y="1825625"/>
            <a:ext cx="10515600" cy="4351337"/>
          </a:xfrm>
          <a:prstGeom prst="rect"/>
          <a:noFill/>
          <a:ln>
            <a:noFill/>
          </a:ln>
        </p:spPr>
        <p:txBody>
          <a:bodyPr anchor="t" bIns="45720" lIns="91440" rIns="91440" tIns="45720" vert="horz"/>
          <a:p>
            <a:pPr lvl="1"/>
            <a:r>
              <a:rPr altLang="en-US" lang="zh-CN"/>
              <a:t>Click here to edit the master text style</a:t>
            </a:r>
          </a:p>
          <a:p>
            <a:pPr lvl="1"/>
            <a:r>
              <a:rPr altLang="en-US" lang="zh-CN"/>
              <a:t>The second level</a:t>
            </a:r>
          </a:p>
          <a:p>
            <a:pPr lvl="2"/>
            <a:r>
              <a:rPr altLang="en-US" lang="zh-CN"/>
              <a:t>The third level</a:t>
            </a:r>
          </a:p>
          <a:p>
            <a:pPr lvl="3"/>
            <a:r>
              <a:rPr altLang="en-US" lang="zh-CN"/>
              <a:t>The fourth level</a:t>
            </a:r>
          </a:p>
          <a:p>
            <a:pPr lvl="4"/>
            <a:r>
              <a:rPr altLang="en-US" lang="zh-CN"/>
              <a:t>Fifth level</a:t>
            </a:r>
          </a:p>
        </p:txBody>
      </p:sp>
      <p:sp>
        <p:nvSpPr>
          <p:cNvPr id="1048578" name="日期占位符 3"/>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579" name="页脚占位符 4"/>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
        <p:nvSpPr>
          <p:cNvPr id="1048580" name="灯片编号占位符 5"/>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Tree>
  </p:cSld>
  <p:clrMap accent1="accent1" accent2="accent2" accent3="accent3" accent4="accent4" accent5="accent5" accent6="accent6" bg1="lt1" bg2="dk2" tx1="dk1" tx2="lt2"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1" sldNum="0"/>
  <p:txStyles>
    <p:titleStyle>
      <a:lvl1pPr algn="l" eaLnBrk="1" fontAlgn="base" hangingPunct="1" indent="0" latinLnBrk="0" marL="0" rtl="0">
        <a:lnSpc>
          <a:spcPct val="90000"/>
        </a:lnSpc>
        <a:spcBef>
          <a:spcPct val="0"/>
        </a:spcBef>
        <a:spcAft>
          <a:spcPct val="0"/>
        </a:spcAft>
        <a:buFontTx/>
        <a:buNone/>
        <a:defRPr sz="4400">
          <a:solidFill>
            <a:schemeClr val="dk1"/>
          </a:solidFill>
          <a:latin typeface="Calibri Light" pitchFamily="34" charset="0"/>
          <a:ea typeface="Arial" pitchFamily="34" charset="0"/>
        </a:defRPr>
      </a:lvl1pPr>
    </p:titleStyle>
    <p:bodyStyle>
      <a:lvl1pPr algn="l" eaLnBrk="1" fontAlgn="base" hangingPunct="1" indent="-228600" latinLnBrk="0" marL="228600" rtl="0">
        <a:lnSpc>
          <a:spcPct val="90000"/>
        </a:lnSpc>
        <a:spcBef>
          <a:spcPts val="1000"/>
        </a:spcBef>
        <a:spcAft>
          <a:spcPct val="0"/>
        </a:spcAft>
        <a:buSzPct val="100000"/>
        <a:buFont typeface="Arial" pitchFamily="34" charset="0"/>
        <a:buChar char="•"/>
        <a:defRPr sz="2800">
          <a:solidFill>
            <a:schemeClr val="dk1"/>
          </a:solidFill>
          <a:latin typeface="Calibri" pitchFamily="34" charset="0"/>
          <a:ea typeface="Arial" pitchFamily="34" charset="0"/>
        </a:defRPr>
      </a:lvl1pPr>
      <a:lvl2pPr algn="l" eaLnBrk="1" fontAlgn="base" hangingPunct="1" indent="-228600" latinLnBrk="0" marL="685800" rtl="0">
        <a:lnSpc>
          <a:spcPct val="90000"/>
        </a:lnSpc>
        <a:spcBef>
          <a:spcPts val="500"/>
        </a:spcBef>
        <a:spcAft>
          <a:spcPct val="0"/>
        </a:spcAft>
        <a:buSzPct val="100000"/>
        <a:buFont typeface="Arial" pitchFamily="34" charset="0"/>
        <a:buChar char="•"/>
        <a:defRPr sz="2400">
          <a:solidFill>
            <a:schemeClr val="dk1"/>
          </a:solidFill>
          <a:latin typeface="Calibri" pitchFamily="34" charset="0"/>
          <a:ea typeface="Arial" pitchFamily="34" charset="0"/>
        </a:defRPr>
      </a:lvl2pPr>
      <a:lvl3pPr algn="l" eaLnBrk="1" fontAlgn="base" hangingPunct="1" indent="-228600" latinLnBrk="0" marL="1143000" rtl="0">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Arial" pitchFamily="34" charset="0"/>
        </a:defRPr>
      </a:lvl3pPr>
      <a:lvl4pPr algn="l" eaLnBrk="1" fontAlgn="base" hangingPunct="1" indent="-228600" latinLnBrk="0" marL="1600200" rtl="0">
        <a:lnSpc>
          <a:spcPct val="90000"/>
        </a:lnSpc>
        <a:spcBef>
          <a:spcPts val="500"/>
        </a:spcBef>
        <a:spcAft>
          <a:spcPct val="0"/>
        </a:spcAft>
        <a:buSzPct val="100000"/>
        <a:buFont typeface="Arial" pitchFamily="34" charset="0"/>
        <a:buChar char="•"/>
        <a:defRPr sz="1800">
          <a:solidFill>
            <a:schemeClr val="dk1"/>
          </a:solidFill>
          <a:latin typeface="Calibri" pitchFamily="34" charset="0"/>
          <a:ea typeface="Arial" pitchFamily="34" charset="0"/>
        </a:defRPr>
      </a:lvl4pPr>
      <a:lvl5pPr algn="l" eaLnBrk="1" fontAlgn="base" hangingPunct="1" indent="-228600" latinLnBrk="0" marL="2057400" rtl="0">
        <a:lnSpc>
          <a:spcPct val="90000"/>
        </a:lnSpc>
        <a:spcBef>
          <a:spcPts val="500"/>
        </a:spcBef>
        <a:spcAft>
          <a:spcPct val="0"/>
        </a:spcAft>
        <a:buSzPct val="100000"/>
        <a:buFont typeface="Arial" pitchFamily="34" charset="0"/>
        <a:buChar char="•"/>
        <a:defRPr sz="1800">
          <a:solidFill>
            <a:schemeClr val="dk1"/>
          </a:solidFill>
          <a:latin typeface="Calibri" pitchFamily="34" charset="0"/>
          <a:ea typeface="Arial" pitchFamily="34" charset="0"/>
        </a:defRPr>
      </a:lvl5pPr>
    </p:bodyStyle>
    <p:other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rotWithShape="0">
          <a:blip xmlns:r="http://schemas.openxmlformats.org/officeDocument/2006/relationships" r:embed="rId12">
            <a:alphaModFix/>
          </a:blip>
          <a:srcRect/>
          <a:stretch>
            <a:fillRect/>
          </a:stretch>
        </a:blipFill>
        <a:effectLst/>
      </p:bgPr>
    </p:bg>
    <p:spTree>
      <p:nvGrpSpPr>
        <p:cNvPr id="128" name=""/>
        <p:cNvGrpSpPr/>
        <p:nvPr/>
      </p:nvGrpSpPr>
      <p:grpSpPr>
        <a:xfrm>
          <a:off x="0" y="0"/>
          <a:ext cx="0" cy="0"/>
          <a:chOff x="0" y="0"/>
          <a:chExt cx="0" cy="0"/>
        </a:xfrm>
      </p:grpSpPr>
      <p:sp>
        <p:nvSpPr>
          <p:cNvPr id="1048840" name="标题占位符 1"/>
          <p:cNvSpPr>
            <a:spLocks noGrp="1"/>
          </p:cNvSpPr>
          <p:nvPr>
            <p:ph type="title" idx="4294967295"/>
          </p:nvPr>
        </p:nvSpPr>
        <p:spPr>
          <a:xfrm>
            <a:off x="838200" y="365125"/>
            <a:ext cx="10515600" cy="1325562"/>
          </a:xfrm>
          <a:prstGeom prst="rect"/>
          <a:noFill/>
          <a:ln>
            <a:noFill/>
          </a:ln>
        </p:spPr>
        <p:txBody>
          <a:bodyPr anchor="ctr" bIns="45720" lIns="91440" rIns="91440" tIns="45720" vert="horz"/>
          <a:p>
            <a:pPr lvl="0"/>
            <a:r>
              <a:rPr altLang="en-US" lang="zh-CN"/>
              <a:t>Click here to edit the master title style</a:t>
            </a:r>
          </a:p>
        </p:txBody>
      </p:sp>
      <p:sp>
        <p:nvSpPr>
          <p:cNvPr id="1048841" name="文本占位符 2"/>
          <p:cNvSpPr>
            <a:spLocks noGrp="1"/>
          </p:cNvSpPr>
          <p:nvPr>
            <p:ph type="body" idx="4294967295"/>
          </p:nvPr>
        </p:nvSpPr>
        <p:spPr>
          <a:xfrm>
            <a:off x="838200" y="1825625"/>
            <a:ext cx="10515600" cy="4351337"/>
          </a:xfrm>
          <a:prstGeom prst="rect"/>
          <a:noFill/>
          <a:ln>
            <a:noFill/>
          </a:ln>
        </p:spPr>
        <p:txBody>
          <a:bodyPr anchor="t" bIns="45720" lIns="91440" rIns="91440" tIns="45720" vert="horz"/>
          <a:p>
            <a:pPr lvl="1"/>
            <a:r>
              <a:rPr altLang="en-US" lang="zh-CN"/>
              <a:t>Click here to edit the master text style</a:t>
            </a:r>
          </a:p>
          <a:p>
            <a:pPr lvl="1"/>
            <a:r>
              <a:rPr altLang="en-US" lang="zh-CN"/>
              <a:t>The second level</a:t>
            </a:r>
          </a:p>
          <a:p>
            <a:pPr lvl="2"/>
            <a:r>
              <a:rPr altLang="en-US" lang="zh-CN"/>
              <a:t>The third level</a:t>
            </a:r>
          </a:p>
          <a:p>
            <a:pPr lvl="3"/>
            <a:r>
              <a:rPr altLang="en-US" lang="zh-CN"/>
              <a:t>The fourth level</a:t>
            </a:r>
          </a:p>
          <a:p>
            <a:pPr lvl="4"/>
            <a:r>
              <a:rPr altLang="en-US" lang="zh-CN"/>
              <a:t>Fifth level</a:t>
            </a:r>
          </a:p>
        </p:txBody>
      </p:sp>
      <p:sp>
        <p:nvSpPr>
          <p:cNvPr id="1048842"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843"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
        <p:nvSpPr>
          <p:cNvPr id="1048844"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Tree>
  </p:cSld>
  <p:clrMap accent1="accent1" accent2="accent2" accent3="accent3" accent4="accent4" accent5="accent5" accent6="accent6" bg1="lt1" bg2="dk2" tx1="dk1" tx2="lt2"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dt="0" ftr="0" hdr="1" sldNum="0"/>
  <p:txStyles>
    <p:titleStyle>
      <a:lvl1pPr algn="l" eaLnBrk="1" fontAlgn="base" hangingPunct="1" indent="0" latinLnBrk="0" marL="0" rtl="0">
        <a:lnSpc>
          <a:spcPct val="90000"/>
        </a:lnSpc>
        <a:spcBef>
          <a:spcPct val="0"/>
        </a:spcBef>
        <a:spcAft>
          <a:spcPct val="0"/>
        </a:spcAft>
        <a:buFontTx/>
        <a:buNone/>
        <a:defRPr sz="4400">
          <a:solidFill>
            <a:schemeClr val="dk1"/>
          </a:solidFill>
          <a:latin typeface="Calibri Light" pitchFamily="34" charset="0"/>
          <a:ea typeface="Arial" pitchFamily="34" charset="0"/>
        </a:defRPr>
      </a:lvl1pPr>
    </p:titleStyle>
    <p:bodyStyle>
      <a:lvl1pPr algn="l" eaLnBrk="1" fontAlgn="base" hangingPunct="1" indent="-228600" latinLnBrk="0" marL="228600" rtl="0">
        <a:lnSpc>
          <a:spcPct val="90000"/>
        </a:lnSpc>
        <a:spcBef>
          <a:spcPts val="1000"/>
        </a:spcBef>
        <a:spcAft>
          <a:spcPct val="0"/>
        </a:spcAft>
        <a:buSzPct val="100000"/>
        <a:buFont typeface="Arial" pitchFamily="34" charset="0"/>
        <a:buChar char="•"/>
        <a:defRPr sz="2800">
          <a:solidFill>
            <a:schemeClr val="dk1"/>
          </a:solidFill>
          <a:latin typeface="Calibri" pitchFamily="34" charset="0"/>
          <a:ea typeface="Arial" pitchFamily="34" charset="0"/>
        </a:defRPr>
      </a:lvl1pPr>
      <a:lvl2pPr algn="l" eaLnBrk="1" fontAlgn="base" hangingPunct="1" indent="-228600" latinLnBrk="0" marL="685800" rtl="0">
        <a:lnSpc>
          <a:spcPct val="90000"/>
        </a:lnSpc>
        <a:spcBef>
          <a:spcPts val="500"/>
        </a:spcBef>
        <a:spcAft>
          <a:spcPct val="0"/>
        </a:spcAft>
        <a:buSzPct val="100000"/>
        <a:buFont typeface="Arial" pitchFamily="34" charset="0"/>
        <a:buChar char="•"/>
        <a:defRPr sz="2400">
          <a:solidFill>
            <a:schemeClr val="dk1"/>
          </a:solidFill>
          <a:latin typeface="Calibri" pitchFamily="34" charset="0"/>
          <a:ea typeface="Arial" pitchFamily="34" charset="0"/>
        </a:defRPr>
      </a:lvl2pPr>
      <a:lvl3pPr algn="l" eaLnBrk="1" fontAlgn="base" hangingPunct="1" indent="-228600" latinLnBrk="0" marL="1143000" rtl="0">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Arial" pitchFamily="34" charset="0"/>
        </a:defRPr>
      </a:lvl3pPr>
      <a:lvl4pPr algn="l" eaLnBrk="1" fontAlgn="base" hangingPunct="1" indent="-228600" latinLnBrk="0" marL="1600200" rtl="0">
        <a:lnSpc>
          <a:spcPct val="90000"/>
        </a:lnSpc>
        <a:spcBef>
          <a:spcPts val="500"/>
        </a:spcBef>
        <a:spcAft>
          <a:spcPct val="0"/>
        </a:spcAft>
        <a:buSzPct val="100000"/>
        <a:buFont typeface="Arial" pitchFamily="34" charset="0"/>
        <a:buChar char="•"/>
        <a:defRPr sz="1800">
          <a:solidFill>
            <a:schemeClr val="dk1"/>
          </a:solidFill>
          <a:latin typeface="Calibri" pitchFamily="34" charset="0"/>
          <a:ea typeface="Arial" pitchFamily="34" charset="0"/>
        </a:defRPr>
      </a:lvl4pPr>
      <a:lvl5pPr algn="l" eaLnBrk="1" fontAlgn="base" hangingPunct="1" indent="-228600" latinLnBrk="0" marL="2057400" rtl="0">
        <a:lnSpc>
          <a:spcPct val="90000"/>
        </a:lnSpc>
        <a:spcBef>
          <a:spcPts val="500"/>
        </a:spcBef>
        <a:spcAft>
          <a:spcPct val="0"/>
        </a:spcAft>
        <a:buSzPct val="100000"/>
        <a:buFont typeface="Arial" pitchFamily="34" charset="0"/>
        <a:buChar char="•"/>
        <a:defRPr sz="1800">
          <a:solidFill>
            <a:schemeClr val="dk1"/>
          </a:solidFill>
          <a:latin typeface="Calibri" pitchFamily="34" charset="0"/>
          <a:ea typeface="Arial" pitchFamily="34" charset="0"/>
        </a:defRPr>
      </a:lvl5pPr>
    </p:bodyStyle>
    <p:other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blipFill rotWithShape="0">
          <a:blip xmlns:r="http://schemas.openxmlformats.org/officeDocument/2006/relationships" r:embed="rId12">
            <a:alphaModFix/>
          </a:blip>
          <a:srcRect/>
          <a:stretch>
            <a:fillRect/>
          </a:stretch>
        </a:blipFill>
        <a:effectLst/>
      </p:bgPr>
    </p:bg>
    <p:spTree>
      <p:nvGrpSpPr>
        <p:cNvPr id="96" name=""/>
        <p:cNvGrpSpPr/>
        <p:nvPr/>
      </p:nvGrpSpPr>
      <p:grpSpPr>
        <a:xfrm>
          <a:off x="0" y="0"/>
          <a:ext cx="0" cy="0"/>
          <a:chOff x="0" y="0"/>
          <a:chExt cx="0" cy="0"/>
        </a:xfrm>
      </p:grpSpPr>
      <p:sp>
        <p:nvSpPr>
          <p:cNvPr id="1048727" name="标题占位符 1"/>
          <p:cNvSpPr>
            <a:spLocks noGrp="1"/>
          </p:cNvSpPr>
          <p:nvPr>
            <p:ph type="title" idx="4294967295"/>
          </p:nvPr>
        </p:nvSpPr>
        <p:spPr>
          <a:xfrm>
            <a:off x="838200" y="365125"/>
            <a:ext cx="10515600" cy="1325562"/>
          </a:xfrm>
          <a:prstGeom prst="rect"/>
          <a:noFill/>
          <a:ln>
            <a:noFill/>
          </a:ln>
        </p:spPr>
        <p:txBody>
          <a:bodyPr anchor="ctr" bIns="45720" lIns="91440" rIns="91440" tIns="45720" vert="horz"/>
          <a:p>
            <a:pPr lvl="0"/>
            <a:r>
              <a:rPr altLang="en-US" lang="zh-CN"/>
              <a:t>Click here to edit the master title style</a:t>
            </a:r>
          </a:p>
        </p:txBody>
      </p:sp>
      <p:sp>
        <p:nvSpPr>
          <p:cNvPr id="1048728" name="文本占位符 2"/>
          <p:cNvSpPr>
            <a:spLocks noGrp="1"/>
          </p:cNvSpPr>
          <p:nvPr>
            <p:ph type="body" idx="4294967295"/>
          </p:nvPr>
        </p:nvSpPr>
        <p:spPr>
          <a:xfrm>
            <a:off x="838200" y="1825625"/>
            <a:ext cx="10515600" cy="4351337"/>
          </a:xfrm>
          <a:prstGeom prst="rect"/>
          <a:noFill/>
          <a:ln>
            <a:noFill/>
          </a:ln>
        </p:spPr>
        <p:txBody>
          <a:bodyPr anchor="t" bIns="45720" lIns="91440" rIns="91440" tIns="45720" vert="horz"/>
          <a:p>
            <a:pPr lvl="1"/>
            <a:r>
              <a:rPr altLang="en-US" lang="zh-CN"/>
              <a:t>Click here to edit the master text style</a:t>
            </a:r>
          </a:p>
          <a:p>
            <a:pPr lvl="1"/>
            <a:r>
              <a:rPr altLang="en-US" lang="zh-CN"/>
              <a:t>The second level</a:t>
            </a:r>
          </a:p>
          <a:p>
            <a:pPr lvl="2"/>
            <a:r>
              <a:rPr altLang="en-US" lang="zh-CN"/>
              <a:t>The third level</a:t>
            </a:r>
          </a:p>
          <a:p>
            <a:pPr lvl="3"/>
            <a:r>
              <a:rPr altLang="en-US" lang="zh-CN"/>
              <a:t>The fourth level</a:t>
            </a:r>
          </a:p>
          <a:p>
            <a:pPr lvl="4"/>
            <a:r>
              <a:rPr altLang="en-US" lang="zh-CN"/>
              <a:t>Fifth level</a:t>
            </a:r>
          </a:p>
        </p:txBody>
      </p:sp>
      <p:sp>
        <p:nvSpPr>
          <p:cNvPr id="1048729"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730"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
        <p:nvSpPr>
          <p:cNvPr id="1048731"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Tree>
  </p:cSld>
  <p:clrMap accent1="accent1" accent2="accent2" accent3="accent3" accent4="accent4" accent5="accent5" accent6="accent6" bg1="lt1" bg2="dk2" tx1="dk1" tx2="lt2"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dt="0" ftr="0" hdr="1" sldNum="0"/>
  <p:txStyles>
    <p:titleStyle>
      <a:lvl1pPr algn="l" eaLnBrk="1" fontAlgn="base" hangingPunct="1" indent="0" latinLnBrk="0" marL="0" rtl="0">
        <a:lnSpc>
          <a:spcPct val="90000"/>
        </a:lnSpc>
        <a:spcBef>
          <a:spcPct val="0"/>
        </a:spcBef>
        <a:spcAft>
          <a:spcPct val="0"/>
        </a:spcAft>
        <a:buFontTx/>
        <a:buNone/>
        <a:defRPr sz="4400">
          <a:solidFill>
            <a:schemeClr val="dk1"/>
          </a:solidFill>
          <a:latin typeface="Calibri Light" pitchFamily="34" charset="0"/>
          <a:ea typeface="Arial" pitchFamily="34" charset="0"/>
        </a:defRPr>
      </a:lvl1pPr>
    </p:titleStyle>
    <p:bodyStyle>
      <a:lvl1pPr algn="l" eaLnBrk="1" fontAlgn="base" hangingPunct="1" indent="-228600" latinLnBrk="0" marL="228600" rtl="0">
        <a:lnSpc>
          <a:spcPct val="90000"/>
        </a:lnSpc>
        <a:spcBef>
          <a:spcPts val="1000"/>
        </a:spcBef>
        <a:spcAft>
          <a:spcPct val="0"/>
        </a:spcAft>
        <a:buSzPct val="100000"/>
        <a:buFont typeface="Arial" pitchFamily="34" charset="0"/>
        <a:buChar char="•"/>
        <a:defRPr sz="2800">
          <a:solidFill>
            <a:schemeClr val="dk1"/>
          </a:solidFill>
          <a:latin typeface="Calibri" pitchFamily="34" charset="0"/>
          <a:ea typeface="Arial" pitchFamily="34" charset="0"/>
        </a:defRPr>
      </a:lvl1pPr>
      <a:lvl2pPr algn="l" eaLnBrk="1" fontAlgn="base" hangingPunct="1" indent="-228600" latinLnBrk="0" marL="685800" rtl="0">
        <a:lnSpc>
          <a:spcPct val="90000"/>
        </a:lnSpc>
        <a:spcBef>
          <a:spcPts val="500"/>
        </a:spcBef>
        <a:spcAft>
          <a:spcPct val="0"/>
        </a:spcAft>
        <a:buSzPct val="100000"/>
        <a:buFont typeface="Arial" pitchFamily="34" charset="0"/>
        <a:buChar char="•"/>
        <a:defRPr sz="2400">
          <a:solidFill>
            <a:schemeClr val="dk1"/>
          </a:solidFill>
          <a:latin typeface="Calibri" pitchFamily="34" charset="0"/>
          <a:ea typeface="Arial" pitchFamily="34" charset="0"/>
        </a:defRPr>
      </a:lvl2pPr>
      <a:lvl3pPr algn="l" eaLnBrk="1" fontAlgn="base" hangingPunct="1" indent="-228600" latinLnBrk="0" marL="1143000" rtl="0">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Arial" pitchFamily="34" charset="0"/>
        </a:defRPr>
      </a:lvl3pPr>
      <a:lvl4pPr algn="l" eaLnBrk="1" fontAlgn="base" hangingPunct="1" indent="-228600" latinLnBrk="0" marL="1600200" rtl="0">
        <a:lnSpc>
          <a:spcPct val="90000"/>
        </a:lnSpc>
        <a:spcBef>
          <a:spcPts val="500"/>
        </a:spcBef>
        <a:spcAft>
          <a:spcPct val="0"/>
        </a:spcAft>
        <a:buSzPct val="100000"/>
        <a:buFont typeface="Arial" pitchFamily="34" charset="0"/>
        <a:buChar char="•"/>
        <a:defRPr sz="1800">
          <a:solidFill>
            <a:schemeClr val="dk1"/>
          </a:solidFill>
          <a:latin typeface="Calibri" pitchFamily="34" charset="0"/>
          <a:ea typeface="Arial" pitchFamily="34" charset="0"/>
        </a:defRPr>
      </a:lvl4pPr>
      <a:lvl5pPr algn="l" eaLnBrk="1" fontAlgn="base" hangingPunct="1" indent="-228600" latinLnBrk="0" marL="2057400" rtl="0">
        <a:lnSpc>
          <a:spcPct val="90000"/>
        </a:lnSpc>
        <a:spcBef>
          <a:spcPts val="500"/>
        </a:spcBef>
        <a:spcAft>
          <a:spcPct val="0"/>
        </a:spcAft>
        <a:buSzPct val="100000"/>
        <a:buFont typeface="Arial" pitchFamily="34" charset="0"/>
        <a:buChar char="•"/>
        <a:defRPr sz="1800">
          <a:solidFill>
            <a:schemeClr val="dk1"/>
          </a:solidFill>
          <a:latin typeface="Calibri" pitchFamily="34" charset="0"/>
          <a:ea typeface="Arial" pitchFamily="34" charset="0"/>
        </a:defRPr>
      </a:lvl5pPr>
    </p:bodyStyle>
    <p:other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xmlns:r="http://schemas.openxmlformats.org/officeDocument/2006/relationships" r:embed="rId12">
            <a:alphaModFix/>
          </a:blip>
          <a:srcRect/>
          <a:stretch>
            <a:fillRect/>
          </a:stretch>
        </a:blipFill>
        <a:effectLst/>
      </p:bgPr>
    </p:bg>
    <p:spTree>
      <p:nvGrpSpPr>
        <p:cNvPr id="47" name=""/>
        <p:cNvGrpSpPr/>
        <p:nvPr/>
      </p:nvGrpSpPr>
      <p:grpSpPr>
        <a:xfrm>
          <a:off x="0" y="0"/>
          <a:ext cx="0" cy="0"/>
          <a:chOff x="0" y="0"/>
          <a:chExt cx="0" cy="0"/>
        </a:xfrm>
      </p:grpSpPr>
      <p:sp>
        <p:nvSpPr>
          <p:cNvPr id="1048627" name="标题占位符 1"/>
          <p:cNvSpPr>
            <a:spLocks noGrp="1"/>
          </p:cNvSpPr>
          <p:nvPr>
            <p:ph type="title" idx="4294967295"/>
          </p:nvPr>
        </p:nvSpPr>
        <p:spPr>
          <a:xfrm>
            <a:off x="838200" y="365125"/>
            <a:ext cx="10515600" cy="1325562"/>
          </a:xfrm>
          <a:prstGeom prst="rect"/>
          <a:noFill/>
          <a:ln>
            <a:noFill/>
          </a:ln>
        </p:spPr>
        <p:txBody>
          <a:bodyPr anchor="ctr" bIns="45720" lIns="91440" rIns="91440" tIns="45720" vert="horz"/>
          <a:p>
            <a:pPr lvl="0"/>
            <a:r>
              <a:rPr altLang="en-US" lang="zh-CN"/>
              <a:t>Click here to edit the master title style</a:t>
            </a:r>
          </a:p>
        </p:txBody>
      </p:sp>
      <p:sp>
        <p:nvSpPr>
          <p:cNvPr id="1048628" name="文本占位符 2"/>
          <p:cNvSpPr>
            <a:spLocks noGrp="1"/>
          </p:cNvSpPr>
          <p:nvPr>
            <p:ph type="body" idx="4294967295"/>
          </p:nvPr>
        </p:nvSpPr>
        <p:spPr>
          <a:xfrm>
            <a:off x="838200" y="1825625"/>
            <a:ext cx="10515600" cy="4351337"/>
          </a:xfrm>
          <a:prstGeom prst="rect"/>
          <a:noFill/>
          <a:ln>
            <a:noFill/>
          </a:ln>
        </p:spPr>
        <p:txBody>
          <a:bodyPr anchor="t" bIns="45720" lIns="91440" rIns="91440" tIns="45720" vert="horz"/>
          <a:p>
            <a:pPr lvl="1"/>
            <a:r>
              <a:rPr altLang="en-US" lang="zh-CN"/>
              <a:t>Click here to edit the master text style</a:t>
            </a:r>
          </a:p>
          <a:p>
            <a:pPr lvl="1"/>
            <a:r>
              <a:rPr altLang="en-US" lang="zh-CN"/>
              <a:t>The second level</a:t>
            </a:r>
          </a:p>
          <a:p>
            <a:pPr lvl="2"/>
            <a:r>
              <a:rPr altLang="en-US" lang="zh-CN"/>
              <a:t>The third level</a:t>
            </a:r>
          </a:p>
          <a:p>
            <a:pPr lvl="3"/>
            <a:r>
              <a:rPr altLang="en-US" lang="zh-CN"/>
              <a:t>The fourth level</a:t>
            </a:r>
          </a:p>
          <a:p>
            <a:pPr lvl="4"/>
            <a:r>
              <a:rPr altLang="en-US" lang="zh-CN"/>
              <a:t>Fifth level</a:t>
            </a:r>
          </a:p>
        </p:txBody>
      </p:sp>
      <p:sp>
        <p:nvSpPr>
          <p:cNvPr id="1048629"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630"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
        <p:nvSpPr>
          <p:cNvPr id="1048631"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Tree>
  </p:cSld>
  <p:clrMap accent1="accent1" accent2="accent2" accent3="accent3" accent4="accent4" accent5="accent5" accent6="accent6" bg1="lt1" bg2="dk2" tx1="dk1" tx2="lt2"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dt="0" ftr="0" hdr="1" sldNum="0"/>
  <p:txStyles>
    <p:titleStyle>
      <a:lvl1pPr algn="l" eaLnBrk="1" fontAlgn="base" hangingPunct="1" indent="0" latinLnBrk="0" marL="0" rtl="0">
        <a:lnSpc>
          <a:spcPct val="90000"/>
        </a:lnSpc>
        <a:spcBef>
          <a:spcPct val="0"/>
        </a:spcBef>
        <a:spcAft>
          <a:spcPct val="0"/>
        </a:spcAft>
        <a:buFontTx/>
        <a:buNone/>
        <a:defRPr sz="4400">
          <a:solidFill>
            <a:schemeClr val="dk1"/>
          </a:solidFill>
          <a:latin typeface="Calibri Light" pitchFamily="34" charset="0"/>
          <a:ea typeface="Arial" pitchFamily="34" charset="0"/>
        </a:defRPr>
      </a:lvl1pPr>
    </p:titleStyle>
    <p:bodyStyle>
      <a:lvl1pPr algn="l" eaLnBrk="1" fontAlgn="base" hangingPunct="1" indent="-228600" latinLnBrk="0" marL="228600" rtl="0">
        <a:lnSpc>
          <a:spcPct val="90000"/>
        </a:lnSpc>
        <a:spcBef>
          <a:spcPts val="1000"/>
        </a:spcBef>
        <a:spcAft>
          <a:spcPct val="0"/>
        </a:spcAft>
        <a:buSzPct val="100000"/>
        <a:buFont typeface="Arial" pitchFamily="34" charset="0"/>
        <a:buChar char="•"/>
        <a:defRPr sz="2800">
          <a:solidFill>
            <a:schemeClr val="dk1"/>
          </a:solidFill>
          <a:latin typeface="Calibri" pitchFamily="34" charset="0"/>
          <a:ea typeface="Arial" pitchFamily="34" charset="0"/>
        </a:defRPr>
      </a:lvl1pPr>
      <a:lvl2pPr algn="l" eaLnBrk="1" fontAlgn="base" hangingPunct="1" indent="-228600" latinLnBrk="0" marL="685800" rtl="0">
        <a:lnSpc>
          <a:spcPct val="90000"/>
        </a:lnSpc>
        <a:spcBef>
          <a:spcPts val="500"/>
        </a:spcBef>
        <a:spcAft>
          <a:spcPct val="0"/>
        </a:spcAft>
        <a:buSzPct val="100000"/>
        <a:buFont typeface="Arial" pitchFamily="34" charset="0"/>
        <a:buChar char="•"/>
        <a:defRPr sz="2400">
          <a:solidFill>
            <a:schemeClr val="dk1"/>
          </a:solidFill>
          <a:latin typeface="Calibri" pitchFamily="34" charset="0"/>
          <a:ea typeface="Arial" pitchFamily="34" charset="0"/>
        </a:defRPr>
      </a:lvl2pPr>
      <a:lvl3pPr algn="l" eaLnBrk="1" fontAlgn="base" hangingPunct="1" indent="-228600" latinLnBrk="0" marL="1143000" rtl="0">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Arial" pitchFamily="34" charset="0"/>
        </a:defRPr>
      </a:lvl3pPr>
      <a:lvl4pPr algn="l" eaLnBrk="1" fontAlgn="base" hangingPunct="1" indent="-228600" latinLnBrk="0" marL="1600200" rtl="0">
        <a:lnSpc>
          <a:spcPct val="90000"/>
        </a:lnSpc>
        <a:spcBef>
          <a:spcPts val="500"/>
        </a:spcBef>
        <a:spcAft>
          <a:spcPct val="0"/>
        </a:spcAft>
        <a:buSzPct val="100000"/>
        <a:buFont typeface="Arial" pitchFamily="34" charset="0"/>
        <a:buChar char="•"/>
        <a:defRPr sz="1800">
          <a:solidFill>
            <a:schemeClr val="dk1"/>
          </a:solidFill>
          <a:latin typeface="Calibri" pitchFamily="34" charset="0"/>
          <a:ea typeface="Arial" pitchFamily="34" charset="0"/>
        </a:defRPr>
      </a:lvl4pPr>
      <a:lvl5pPr algn="l" eaLnBrk="1" fontAlgn="base" hangingPunct="1" indent="-228600" latinLnBrk="0" marL="2057400" rtl="0">
        <a:lnSpc>
          <a:spcPct val="90000"/>
        </a:lnSpc>
        <a:spcBef>
          <a:spcPts val="500"/>
        </a:spcBef>
        <a:spcAft>
          <a:spcPct val="0"/>
        </a:spcAft>
        <a:buSzPct val="100000"/>
        <a:buFont typeface="Arial" pitchFamily="34" charset="0"/>
        <a:buChar char="•"/>
        <a:defRPr sz="1800">
          <a:solidFill>
            <a:schemeClr val="dk1"/>
          </a:solidFill>
          <a:latin typeface="Calibri" pitchFamily="34" charset="0"/>
          <a:ea typeface="Arial" pitchFamily="34" charset="0"/>
        </a:defRPr>
      </a:lvl5pPr>
    </p:bodyStyle>
    <p:other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xmlns:r="http://schemas.openxmlformats.org/officeDocument/2006/relationships" r:embed="rId12">
            <a:alphaModFix/>
          </a:blip>
          <a:srcRect/>
          <a:stretch>
            <a:fillRect/>
          </a:stretch>
        </a:blipFill>
        <a:effectLst/>
      </p:bgPr>
    </p:bg>
    <p:spTree>
      <p:nvGrpSpPr>
        <p:cNvPr id="252" name=""/>
        <p:cNvGrpSpPr/>
        <p:nvPr/>
      </p:nvGrpSpPr>
      <p:grpSpPr>
        <a:xfrm>
          <a:off x="0" y="0"/>
          <a:ext cx="0" cy="0"/>
          <a:chOff x="0" y="0"/>
          <a:chExt cx="0" cy="0"/>
        </a:xfrm>
      </p:grpSpPr>
      <p:sp>
        <p:nvSpPr>
          <p:cNvPr id="1049206" name="标题占位符 1"/>
          <p:cNvSpPr>
            <a:spLocks noGrp="1"/>
          </p:cNvSpPr>
          <p:nvPr>
            <p:ph type="title" idx="4294967295"/>
          </p:nvPr>
        </p:nvSpPr>
        <p:spPr>
          <a:xfrm>
            <a:off x="838200" y="365125"/>
            <a:ext cx="10515600" cy="1325562"/>
          </a:xfrm>
          <a:prstGeom prst="rect"/>
          <a:noFill/>
          <a:ln>
            <a:noFill/>
          </a:ln>
        </p:spPr>
        <p:txBody>
          <a:bodyPr anchor="ctr" bIns="45720" lIns="91440" rIns="91440" tIns="45720" vert="horz"/>
          <a:p>
            <a:pPr lvl="0"/>
            <a:r>
              <a:rPr altLang="en-US" lang="zh-CN"/>
              <a:t>Click here to edit the master title style</a:t>
            </a:r>
          </a:p>
        </p:txBody>
      </p:sp>
      <p:sp>
        <p:nvSpPr>
          <p:cNvPr id="1049207" name="文本占位符 2"/>
          <p:cNvSpPr>
            <a:spLocks noGrp="1"/>
          </p:cNvSpPr>
          <p:nvPr>
            <p:ph type="body" idx="4294967295"/>
          </p:nvPr>
        </p:nvSpPr>
        <p:spPr>
          <a:xfrm>
            <a:off x="838200" y="1825625"/>
            <a:ext cx="10515600" cy="4351337"/>
          </a:xfrm>
          <a:prstGeom prst="rect"/>
          <a:noFill/>
          <a:ln>
            <a:noFill/>
          </a:ln>
        </p:spPr>
        <p:txBody>
          <a:bodyPr anchor="t" bIns="45720" lIns="91440" rIns="91440" tIns="45720" vert="horz"/>
          <a:p>
            <a:pPr lvl="1"/>
            <a:r>
              <a:rPr altLang="en-US" lang="zh-CN"/>
              <a:t>Click here to edit the master text style</a:t>
            </a:r>
          </a:p>
          <a:p>
            <a:pPr lvl="1"/>
            <a:r>
              <a:rPr altLang="en-US" lang="zh-CN"/>
              <a:t>The second level</a:t>
            </a:r>
          </a:p>
          <a:p>
            <a:pPr lvl="2"/>
            <a:r>
              <a:rPr altLang="en-US" lang="zh-CN"/>
              <a:t>The third level</a:t>
            </a:r>
          </a:p>
          <a:p>
            <a:pPr lvl="3"/>
            <a:r>
              <a:rPr altLang="en-US" lang="zh-CN"/>
              <a:t>The fourth level</a:t>
            </a:r>
          </a:p>
          <a:p>
            <a:pPr lvl="4"/>
            <a:r>
              <a:rPr altLang="en-US" lang="zh-CN"/>
              <a:t>Fifth level</a:t>
            </a:r>
          </a:p>
        </p:txBody>
      </p:sp>
      <p:sp>
        <p:nvSpPr>
          <p:cNvPr id="1049208"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209"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
        <p:nvSpPr>
          <p:cNvPr id="1049210"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Tree>
  </p:cSld>
  <p:clrMap accent1="accent1" accent2="accent2" accent3="accent3" accent4="accent4" accent5="accent5" accent6="accent6" bg1="lt1" bg2="dk2" tx1="dk1" tx2="lt2"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hf dt="0" ftr="0" hdr="1" sldNum="0"/>
  <p:txStyles>
    <p:titleStyle>
      <a:lvl1pPr algn="l" eaLnBrk="1" fontAlgn="base" hangingPunct="1" indent="0" latinLnBrk="0" marL="0" rtl="0">
        <a:lnSpc>
          <a:spcPct val="90000"/>
        </a:lnSpc>
        <a:spcBef>
          <a:spcPct val="0"/>
        </a:spcBef>
        <a:spcAft>
          <a:spcPct val="0"/>
        </a:spcAft>
        <a:buFontTx/>
        <a:buNone/>
        <a:defRPr sz="4400">
          <a:solidFill>
            <a:schemeClr val="dk1"/>
          </a:solidFill>
          <a:latin typeface="Calibri Light" pitchFamily="34" charset="0"/>
          <a:ea typeface="Arial" pitchFamily="34" charset="0"/>
        </a:defRPr>
      </a:lvl1pPr>
    </p:titleStyle>
    <p:bodyStyle>
      <a:lvl1pPr algn="l" eaLnBrk="1" fontAlgn="base" hangingPunct="1" indent="-228600" latinLnBrk="0" marL="228600" rtl="0">
        <a:lnSpc>
          <a:spcPct val="90000"/>
        </a:lnSpc>
        <a:spcBef>
          <a:spcPts val="1000"/>
        </a:spcBef>
        <a:spcAft>
          <a:spcPct val="0"/>
        </a:spcAft>
        <a:buSzPct val="100000"/>
        <a:buFont typeface="Arial" pitchFamily="34" charset="0"/>
        <a:buChar char="•"/>
        <a:defRPr sz="2800">
          <a:solidFill>
            <a:schemeClr val="dk1"/>
          </a:solidFill>
          <a:latin typeface="Calibri" pitchFamily="34" charset="0"/>
          <a:ea typeface="Arial" pitchFamily="34" charset="0"/>
        </a:defRPr>
      </a:lvl1pPr>
      <a:lvl2pPr algn="l" eaLnBrk="1" fontAlgn="base" hangingPunct="1" indent="-228600" latinLnBrk="0" marL="685800" rtl="0">
        <a:lnSpc>
          <a:spcPct val="90000"/>
        </a:lnSpc>
        <a:spcBef>
          <a:spcPts val="500"/>
        </a:spcBef>
        <a:spcAft>
          <a:spcPct val="0"/>
        </a:spcAft>
        <a:buSzPct val="100000"/>
        <a:buFont typeface="Arial" pitchFamily="34" charset="0"/>
        <a:buChar char="•"/>
        <a:defRPr sz="2400">
          <a:solidFill>
            <a:schemeClr val="dk1"/>
          </a:solidFill>
          <a:latin typeface="Calibri" pitchFamily="34" charset="0"/>
          <a:ea typeface="Arial" pitchFamily="34" charset="0"/>
        </a:defRPr>
      </a:lvl2pPr>
      <a:lvl3pPr algn="l" eaLnBrk="1" fontAlgn="base" hangingPunct="1" indent="-228600" latinLnBrk="0" marL="1143000" rtl="0">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Arial" pitchFamily="34" charset="0"/>
        </a:defRPr>
      </a:lvl3pPr>
      <a:lvl4pPr algn="l" eaLnBrk="1" fontAlgn="base" hangingPunct="1" indent="-228600" latinLnBrk="0" marL="1600200" rtl="0">
        <a:lnSpc>
          <a:spcPct val="90000"/>
        </a:lnSpc>
        <a:spcBef>
          <a:spcPts val="500"/>
        </a:spcBef>
        <a:spcAft>
          <a:spcPct val="0"/>
        </a:spcAft>
        <a:buSzPct val="100000"/>
        <a:buFont typeface="Arial" pitchFamily="34" charset="0"/>
        <a:buChar char="•"/>
        <a:defRPr sz="1800">
          <a:solidFill>
            <a:schemeClr val="dk1"/>
          </a:solidFill>
          <a:latin typeface="Calibri" pitchFamily="34" charset="0"/>
          <a:ea typeface="Arial" pitchFamily="34" charset="0"/>
        </a:defRPr>
      </a:lvl4pPr>
      <a:lvl5pPr algn="l" eaLnBrk="1" fontAlgn="base" hangingPunct="1" indent="-228600" latinLnBrk="0" marL="2057400" rtl="0">
        <a:lnSpc>
          <a:spcPct val="90000"/>
        </a:lnSpc>
        <a:spcBef>
          <a:spcPts val="500"/>
        </a:spcBef>
        <a:spcAft>
          <a:spcPct val="0"/>
        </a:spcAft>
        <a:buSzPct val="100000"/>
        <a:buFont typeface="Arial" pitchFamily="34" charset="0"/>
        <a:buChar char="•"/>
        <a:defRPr sz="1800">
          <a:solidFill>
            <a:schemeClr val="dk1"/>
          </a:solidFill>
          <a:latin typeface="Calibri" pitchFamily="34" charset="0"/>
          <a:ea typeface="Arial" pitchFamily="34" charset="0"/>
        </a:defRPr>
      </a:lvl5pPr>
    </p:bodyStyle>
    <p:other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xmlns:r="http://schemas.openxmlformats.org/officeDocument/2006/relationships" r:embed="rId12">
            <a:alphaModFix/>
          </a:blip>
          <a:srcRect/>
          <a:stretch>
            <a:fillRect/>
          </a:stretch>
        </a:blipFill>
        <a:effectLst/>
      </p:bgPr>
    </p:bg>
    <p:spTree>
      <p:nvGrpSpPr>
        <p:cNvPr id="275" name=""/>
        <p:cNvGrpSpPr/>
        <p:nvPr/>
      </p:nvGrpSpPr>
      <p:grpSpPr>
        <a:xfrm>
          <a:off x="0" y="0"/>
          <a:ext cx="0" cy="0"/>
          <a:chOff x="0" y="0"/>
          <a:chExt cx="0" cy="0"/>
        </a:xfrm>
      </p:grpSpPr>
      <p:sp>
        <p:nvSpPr>
          <p:cNvPr id="1049269" name="标题占位符 1"/>
          <p:cNvSpPr>
            <a:spLocks noGrp="1"/>
          </p:cNvSpPr>
          <p:nvPr>
            <p:ph type="title" idx="4294967295"/>
          </p:nvPr>
        </p:nvSpPr>
        <p:spPr>
          <a:xfrm>
            <a:off x="838200" y="365125"/>
            <a:ext cx="10515600" cy="1325562"/>
          </a:xfrm>
          <a:prstGeom prst="rect"/>
          <a:noFill/>
          <a:ln>
            <a:noFill/>
          </a:ln>
        </p:spPr>
        <p:txBody>
          <a:bodyPr anchor="ctr" bIns="45720" lIns="91440" rIns="91440" tIns="45720" vert="horz"/>
          <a:p>
            <a:pPr lvl="0"/>
            <a:r>
              <a:rPr altLang="en-US" lang="zh-CN"/>
              <a:t>Click here to edit the master title style</a:t>
            </a:r>
          </a:p>
        </p:txBody>
      </p:sp>
      <p:sp>
        <p:nvSpPr>
          <p:cNvPr id="1049270" name="文本占位符 2"/>
          <p:cNvSpPr>
            <a:spLocks noGrp="1"/>
          </p:cNvSpPr>
          <p:nvPr>
            <p:ph type="body" idx="4294967295"/>
          </p:nvPr>
        </p:nvSpPr>
        <p:spPr>
          <a:xfrm>
            <a:off x="838200" y="1825625"/>
            <a:ext cx="10515600" cy="4351337"/>
          </a:xfrm>
          <a:prstGeom prst="rect"/>
          <a:noFill/>
          <a:ln>
            <a:noFill/>
          </a:ln>
        </p:spPr>
        <p:txBody>
          <a:bodyPr anchor="t" bIns="45720" lIns="91440" rIns="91440" tIns="45720" vert="horz"/>
          <a:p>
            <a:pPr lvl="1"/>
            <a:r>
              <a:rPr altLang="en-US" lang="zh-CN"/>
              <a:t>Click here to edit the master text style</a:t>
            </a:r>
          </a:p>
          <a:p>
            <a:pPr lvl="1"/>
            <a:r>
              <a:rPr altLang="en-US" lang="zh-CN"/>
              <a:t>The second level</a:t>
            </a:r>
          </a:p>
          <a:p>
            <a:pPr lvl="2"/>
            <a:r>
              <a:rPr altLang="en-US" lang="zh-CN"/>
              <a:t>The third level</a:t>
            </a:r>
          </a:p>
          <a:p>
            <a:pPr lvl="3"/>
            <a:r>
              <a:rPr altLang="en-US" lang="zh-CN"/>
              <a:t>The fourth level</a:t>
            </a:r>
          </a:p>
          <a:p>
            <a:pPr lvl="4"/>
            <a:r>
              <a:rPr altLang="en-US" lang="zh-CN"/>
              <a:t>Fifth level</a:t>
            </a:r>
          </a:p>
        </p:txBody>
      </p:sp>
      <p:sp>
        <p:nvSpPr>
          <p:cNvPr id="1049271"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272"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
        <p:nvSpPr>
          <p:cNvPr id="1049273"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Tree>
  </p:cSld>
  <p:clrMap accent1="accent1" accent2="accent2" accent3="accent3" accent4="accent4" accent5="accent5" accent6="accent6" bg1="lt1" bg2="dk2" tx1="dk1" tx2="lt2"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hf dt="0" ftr="0" hdr="1" sldNum="0"/>
  <p:txStyles>
    <p:titleStyle>
      <a:lvl1pPr algn="l" eaLnBrk="1" fontAlgn="base" hangingPunct="1" indent="0" latinLnBrk="0" marL="0" rtl="0">
        <a:lnSpc>
          <a:spcPct val="90000"/>
        </a:lnSpc>
        <a:spcBef>
          <a:spcPct val="0"/>
        </a:spcBef>
        <a:spcAft>
          <a:spcPct val="0"/>
        </a:spcAft>
        <a:buFontTx/>
        <a:buNone/>
        <a:defRPr sz="4400">
          <a:solidFill>
            <a:schemeClr val="dk1"/>
          </a:solidFill>
          <a:latin typeface="Calibri Light" pitchFamily="34" charset="0"/>
          <a:ea typeface="Arial" pitchFamily="34" charset="0"/>
        </a:defRPr>
      </a:lvl1pPr>
    </p:titleStyle>
    <p:bodyStyle>
      <a:lvl1pPr algn="l" eaLnBrk="1" fontAlgn="base" hangingPunct="1" indent="-228600" latinLnBrk="0" marL="228600" rtl="0">
        <a:lnSpc>
          <a:spcPct val="90000"/>
        </a:lnSpc>
        <a:spcBef>
          <a:spcPts val="1000"/>
        </a:spcBef>
        <a:spcAft>
          <a:spcPct val="0"/>
        </a:spcAft>
        <a:buSzPct val="100000"/>
        <a:buFont typeface="Arial" pitchFamily="34" charset="0"/>
        <a:buChar char="•"/>
        <a:defRPr sz="2800">
          <a:solidFill>
            <a:schemeClr val="dk1"/>
          </a:solidFill>
          <a:latin typeface="Calibri" pitchFamily="34" charset="0"/>
          <a:ea typeface="Arial" pitchFamily="34" charset="0"/>
        </a:defRPr>
      </a:lvl1pPr>
      <a:lvl2pPr algn="l" eaLnBrk="1" fontAlgn="base" hangingPunct="1" indent="-228600" latinLnBrk="0" marL="685800" rtl="0">
        <a:lnSpc>
          <a:spcPct val="90000"/>
        </a:lnSpc>
        <a:spcBef>
          <a:spcPts val="500"/>
        </a:spcBef>
        <a:spcAft>
          <a:spcPct val="0"/>
        </a:spcAft>
        <a:buSzPct val="100000"/>
        <a:buFont typeface="Arial" pitchFamily="34" charset="0"/>
        <a:buChar char="•"/>
        <a:defRPr sz="2400">
          <a:solidFill>
            <a:schemeClr val="dk1"/>
          </a:solidFill>
          <a:latin typeface="Calibri" pitchFamily="34" charset="0"/>
          <a:ea typeface="Arial" pitchFamily="34" charset="0"/>
        </a:defRPr>
      </a:lvl2pPr>
      <a:lvl3pPr algn="l" eaLnBrk="1" fontAlgn="base" hangingPunct="1" indent="-228600" latinLnBrk="0" marL="1143000" rtl="0">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Arial" pitchFamily="34" charset="0"/>
        </a:defRPr>
      </a:lvl3pPr>
      <a:lvl4pPr algn="l" eaLnBrk="1" fontAlgn="base" hangingPunct="1" indent="-228600" latinLnBrk="0" marL="1600200" rtl="0">
        <a:lnSpc>
          <a:spcPct val="90000"/>
        </a:lnSpc>
        <a:spcBef>
          <a:spcPts val="500"/>
        </a:spcBef>
        <a:spcAft>
          <a:spcPct val="0"/>
        </a:spcAft>
        <a:buSzPct val="100000"/>
        <a:buFont typeface="Arial" pitchFamily="34" charset="0"/>
        <a:buChar char="•"/>
        <a:defRPr sz="1800">
          <a:solidFill>
            <a:schemeClr val="dk1"/>
          </a:solidFill>
          <a:latin typeface="Calibri" pitchFamily="34" charset="0"/>
          <a:ea typeface="Arial" pitchFamily="34" charset="0"/>
        </a:defRPr>
      </a:lvl4pPr>
      <a:lvl5pPr algn="l" eaLnBrk="1" fontAlgn="base" hangingPunct="1" indent="-228600" latinLnBrk="0" marL="2057400" rtl="0">
        <a:lnSpc>
          <a:spcPct val="90000"/>
        </a:lnSpc>
        <a:spcBef>
          <a:spcPts val="500"/>
        </a:spcBef>
        <a:spcAft>
          <a:spcPct val="0"/>
        </a:spcAft>
        <a:buSzPct val="100000"/>
        <a:buFont typeface="Arial" pitchFamily="34" charset="0"/>
        <a:buChar char="•"/>
        <a:defRPr sz="1800">
          <a:solidFill>
            <a:schemeClr val="dk1"/>
          </a:solidFill>
          <a:latin typeface="Calibri" pitchFamily="34" charset="0"/>
          <a:ea typeface="Arial" pitchFamily="34" charset="0"/>
        </a:defRPr>
      </a:lvl5pPr>
    </p:bodyStyle>
    <p:other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xmlns:r="http://schemas.openxmlformats.org/officeDocument/2006/relationships" r:embed="rId12">
            <a:alphaModFix/>
          </a:blip>
          <a:srcRect/>
          <a:stretch>
            <a:fillRect/>
          </a:stretch>
        </a:blipFill>
        <a:effectLst/>
      </p:bgPr>
    </p:bg>
    <p:spTree>
      <p:nvGrpSpPr>
        <p:cNvPr id="73" name=""/>
        <p:cNvGrpSpPr/>
        <p:nvPr/>
      </p:nvGrpSpPr>
      <p:grpSpPr>
        <a:xfrm>
          <a:off x="0" y="0"/>
          <a:ext cx="0" cy="0"/>
          <a:chOff x="0" y="0"/>
          <a:chExt cx="0" cy="0"/>
        </a:xfrm>
      </p:grpSpPr>
      <p:sp>
        <p:nvSpPr>
          <p:cNvPr id="1048664" name="标题占位符 1"/>
          <p:cNvSpPr>
            <a:spLocks noGrp="1"/>
          </p:cNvSpPr>
          <p:nvPr>
            <p:ph type="title" idx="4294967295"/>
          </p:nvPr>
        </p:nvSpPr>
        <p:spPr>
          <a:xfrm>
            <a:off x="838200" y="365125"/>
            <a:ext cx="10515600" cy="1325562"/>
          </a:xfrm>
          <a:prstGeom prst="rect"/>
          <a:noFill/>
          <a:ln>
            <a:noFill/>
          </a:ln>
        </p:spPr>
        <p:txBody>
          <a:bodyPr anchor="ctr" bIns="45720" lIns="91440" rIns="91440" tIns="45720" vert="horz"/>
          <a:p>
            <a:pPr lvl="0"/>
            <a:r>
              <a:rPr altLang="en-US" lang="zh-CN"/>
              <a:t>Click here to edit the master title style</a:t>
            </a:r>
          </a:p>
        </p:txBody>
      </p:sp>
      <p:sp>
        <p:nvSpPr>
          <p:cNvPr id="1048665" name="文本占位符 2"/>
          <p:cNvSpPr>
            <a:spLocks noGrp="1"/>
          </p:cNvSpPr>
          <p:nvPr>
            <p:ph type="body" idx="4294967295"/>
          </p:nvPr>
        </p:nvSpPr>
        <p:spPr>
          <a:xfrm>
            <a:off x="838200" y="1825625"/>
            <a:ext cx="10515600" cy="4351337"/>
          </a:xfrm>
          <a:prstGeom prst="rect"/>
          <a:noFill/>
          <a:ln>
            <a:noFill/>
          </a:ln>
        </p:spPr>
        <p:txBody>
          <a:bodyPr anchor="t" bIns="45720" lIns="91440" rIns="91440" tIns="45720" vert="horz"/>
          <a:p>
            <a:pPr lvl="1"/>
            <a:r>
              <a:rPr altLang="en-US" lang="zh-CN"/>
              <a:t>Click here to edit the master text style</a:t>
            </a:r>
          </a:p>
          <a:p>
            <a:pPr lvl="1"/>
            <a:r>
              <a:rPr altLang="en-US" lang="zh-CN"/>
              <a:t>The second level</a:t>
            </a:r>
          </a:p>
          <a:p>
            <a:pPr lvl="2"/>
            <a:r>
              <a:rPr altLang="en-US" lang="zh-CN"/>
              <a:t>The third level</a:t>
            </a:r>
          </a:p>
          <a:p>
            <a:pPr lvl="3"/>
            <a:r>
              <a:rPr altLang="en-US" lang="zh-CN"/>
              <a:t>The fourth level</a:t>
            </a:r>
          </a:p>
          <a:p>
            <a:pPr lvl="4"/>
            <a:r>
              <a:rPr altLang="en-US" lang="zh-CN"/>
              <a:t>Fifth level</a:t>
            </a:r>
          </a:p>
        </p:txBody>
      </p:sp>
      <p:sp>
        <p:nvSpPr>
          <p:cNvPr id="1048666"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667"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
        <p:nvSpPr>
          <p:cNvPr id="1048668"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Tree>
  </p:cSld>
  <p:clrMap accent1="accent1" accent2="accent2" accent3="accent3" accent4="accent4" accent5="accent5" accent6="accent6" bg1="lt1" bg2="dk2" tx1="dk1" tx2="lt2"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hf dt="0" ftr="0" hdr="1" sldNum="0"/>
  <p:txStyles>
    <p:titleStyle>
      <a:lvl1pPr algn="l" eaLnBrk="1" fontAlgn="base" hangingPunct="1" indent="0" latinLnBrk="0" marL="0" rtl="0">
        <a:lnSpc>
          <a:spcPct val="90000"/>
        </a:lnSpc>
        <a:spcBef>
          <a:spcPct val="0"/>
        </a:spcBef>
        <a:spcAft>
          <a:spcPct val="0"/>
        </a:spcAft>
        <a:buFontTx/>
        <a:buNone/>
        <a:defRPr sz="4400">
          <a:solidFill>
            <a:schemeClr val="dk1"/>
          </a:solidFill>
          <a:latin typeface="Calibri Light" pitchFamily="34" charset="0"/>
          <a:ea typeface="Arial" pitchFamily="34" charset="0"/>
        </a:defRPr>
      </a:lvl1pPr>
    </p:titleStyle>
    <p:bodyStyle>
      <a:lvl1pPr algn="l" eaLnBrk="1" fontAlgn="base" hangingPunct="1" indent="-228600" latinLnBrk="0" marL="228600" rtl="0">
        <a:lnSpc>
          <a:spcPct val="90000"/>
        </a:lnSpc>
        <a:spcBef>
          <a:spcPts val="1000"/>
        </a:spcBef>
        <a:spcAft>
          <a:spcPct val="0"/>
        </a:spcAft>
        <a:buSzPct val="100000"/>
        <a:buFont typeface="Arial" pitchFamily="34" charset="0"/>
        <a:buChar char="•"/>
        <a:defRPr sz="2800">
          <a:solidFill>
            <a:schemeClr val="dk1"/>
          </a:solidFill>
          <a:latin typeface="Calibri" pitchFamily="34" charset="0"/>
          <a:ea typeface="Arial" pitchFamily="34" charset="0"/>
        </a:defRPr>
      </a:lvl1pPr>
      <a:lvl2pPr algn="l" eaLnBrk="1" fontAlgn="base" hangingPunct="1" indent="-228600" latinLnBrk="0" marL="685800" rtl="0">
        <a:lnSpc>
          <a:spcPct val="90000"/>
        </a:lnSpc>
        <a:spcBef>
          <a:spcPts val="500"/>
        </a:spcBef>
        <a:spcAft>
          <a:spcPct val="0"/>
        </a:spcAft>
        <a:buSzPct val="100000"/>
        <a:buFont typeface="Arial" pitchFamily="34" charset="0"/>
        <a:buChar char="•"/>
        <a:defRPr sz="2400">
          <a:solidFill>
            <a:schemeClr val="dk1"/>
          </a:solidFill>
          <a:latin typeface="Calibri" pitchFamily="34" charset="0"/>
          <a:ea typeface="Arial" pitchFamily="34" charset="0"/>
        </a:defRPr>
      </a:lvl2pPr>
      <a:lvl3pPr algn="l" eaLnBrk="1" fontAlgn="base" hangingPunct="1" indent="-228600" latinLnBrk="0" marL="1143000" rtl="0">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Arial" pitchFamily="34" charset="0"/>
        </a:defRPr>
      </a:lvl3pPr>
      <a:lvl4pPr algn="l" eaLnBrk="1" fontAlgn="base" hangingPunct="1" indent="-228600" latinLnBrk="0" marL="1600200" rtl="0">
        <a:lnSpc>
          <a:spcPct val="90000"/>
        </a:lnSpc>
        <a:spcBef>
          <a:spcPts val="500"/>
        </a:spcBef>
        <a:spcAft>
          <a:spcPct val="0"/>
        </a:spcAft>
        <a:buSzPct val="100000"/>
        <a:buFont typeface="Arial" pitchFamily="34" charset="0"/>
        <a:buChar char="•"/>
        <a:defRPr sz="1800">
          <a:solidFill>
            <a:schemeClr val="dk1"/>
          </a:solidFill>
          <a:latin typeface="Calibri" pitchFamily="34" charset="0"/>
          <a:ea typeface="Arial" pitchFamily="34" charset="0"/>
        </a:defRPr>
      </a:lvl4pPr>
      <a:lvl5pPr algn="l" eaLnBrk="1" fontAlgn="base" hangingPunct="1" indent="-228600" latinLnBrk="0" marL="2057400" rtl="0">
        <a:lnSpc>
          <a:spcPct val="90000"/>
        </a:lnSpc>
        <a:spcBef>
          <a:spcPts val="500"/>
        </a:spcBef>
        <a:spcAft>
          <a:spcPct val="0"/>
        </a:spcAft>
        <a:buSzPct val="100000"/>
        <a:buFont typeface="Arial" pitchFamily="34" charset="0"/>
        <a:buChar char="•"/>
        <a:defRPr sz="1800">
          <a:solidFill>
            <a:schemeClr val="dk1"/>
          </a:solidFill>
          <a:latin typeface="Calibri" pitchFamily="34" charset="0"/>
          <a:ea typeface="Arial" pitchFamily="34" charset="0"/>
        </a:defRPr>
      </a:lvl5pPr>
    </p:bodyStyle>
    <p:other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xmlns:r="http://schemas.openxmlformats.org/officeDocument/2006/relationships" r:embed="rId12">
            <a:alphaModFix/>
          </a:blip>
          <a:srcRect/>
          <a:stretch>
            <a:fillRect/>
          </a:stretch>
        </a:blipFill>
        <a:effectLst/>
      </p:bgPr>
    </p:bg>
    <p:spTree>
      <p:nvGrpSpPr>
        <p:cNvPr id="229" name=""/>
        <p:cNvGrpSpPr/>
        <p:nvPr/>
      </p:nvGrpSpPr>
      <p:grpSpPr>
        <a:xfrm>
          <a:off x="0" y="0"/>
          <a:ext cx="0" cy="0"/>
          <a:chOff x="0" y="0"/>
          <a:chExt cx="0" cy="0"/>
        </a:xfrm>
      </p:grpSpPr>
      <p:sp>
        <p:nvSpPr>
          <p:cNvPr id="1049143" name="标题占位符 1"/>
          <p:cNvSpPr>
            <a:spLocks noGrp="1"/>
          </p:cNvSpPr>
          <p:nvPr>
            <p:ph type="title" idx="4294967295"/>
          </p:nvPr>
        </p:nvSpPr>
        <p:spPr>
          <a:xfrm>
            <a:off x="838200" y="365125"/>
            <a:ext cx="10515600" cy="1325562"/>
          </a:xfrm>
          <a:prstGeom prst="rect"/>
          <a:noFill/>
          <a:ln>
            <a:noFill/>
          </a:ln>
        </p:spPr>
        <p:txBody>
          <a:bodyPr anchor="ctr" bIns="45720" lIns="91440" rIns="91440" tIns="45720" vert="horz"/>
          <a:p>
            <a:pPr lvl="0"/>
            <a:r>
              <a:rPr altLang="en-US" lang="zh-CN"/>
              <a:t>Click here to edit the master title style</a:t>
            </a:r>
          </a:p>
        </p:txBody>
      </p:sp>
      <p:sp>
        <p:nvSpPr>
          <p:cNvPr id="1049144" name="文本占位符 2"/>
          <p:cNvSpPr>
            <a:spLocks noGrp="1"/>
          </p:cNvSpPr>
          <p:nvPr>
            <p:ph type="body" idx="4294967295"/>
          </p:nvPr>
        </p:nvSpPr>
        <p:spPr>
          <a:xfrm>
            <a:off x="838200" y="1825625"/>
            <a:ext cx="10515600" cy="4351337"/>
          </a:xfrm>
          <a:prstGeom prst="rect"/>
          <a:noFill/>
          <a:ln>
            <a:noFill/>
          </a:ln>
        </p:spPr>
        <p:txBody>
          <a:bodyPr anchor="t" bIns="45720" lIns="91440" rIns="91440" tIns="45720" vert="horz"/>
          <a:p>
            <a:pPr lvl="1"/>
            <a:r>
              <a:rPr altLang="en-US" lang="zh-CN"/>
              <a:t>Click here to edit the master text style</a:t>
            </a:r>
          </a:p>
          <a:p>
            <a:pPr lvl="1"/>
            <a:r>
              <a:rPr altLang="en-US" lang="zh-CN"/>
              <a:t>The second level</a:t>
            </a:r>
          </a:p>
          <a:p>
            <a:pPr lvl="2"/>
            <a:r>
              <a:rPr altLang="en-US" lang="zh-CN"/>
              <a:t>The third level</a:t>
            </a:r>
          </a:p>
          <a:p>
            <a:pPr lvl="3"/>
            <a:r>
              <a:rPr altLang="en-US" lang="zh-CN"/>
              <a:t>The fourth level</a:t>
            </a:r>
          </a:p>
          <a:p>
            <a:pPr lvl="4"/>
            <a:r>
              <a:rPr altLang="en-US" lang="zh-CN"/>
              <a:t>Fifth level</a:t>
            </a:r>
          </a:p>
        </p:txBody>
      </p:sp>
      <p:sp>
        <p:nvSpPr>
          <p:cNvPr id="1049145"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146"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
        <p:nvSpPr>
          <p:cNvPr id="1049147"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Tree>
  </p:cSld>
  <p:clrMap accent1="accent1" accent2="accent2" accent3="accent3" accent4="accent4" accent5="accent5" accent6="accent6" bg1="lt1" bg2="dk2" tx1="dk1" tx2="lt2"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hf dt="0" ftr="0" hdr="1" sldNum="0"/>
  <p:txStyles>
    <p:titleStyle>
      <a:lvl1pPr algn="l" eaLnBrk="1" fontAlgn="base" hangingPunct="1" indent="0" latinLnBrk="0" marL="0" rtl="0">
        <a:lnSpc>
          <a:spcPct val="90000"/>
        </a:lnSpc>
        <a:spcBef>
          <a:spcPct val="0"/>
        </a:spcBef>
        <a:spcAft>
          <a:spcPct val="0"/>
        </a:spcAft>
        <a:buFontTx/>
        <a:buNone/>
        <a:defRPr sz="4400">
          <a:solidFill>
            <a:schemeClr val="dk1"/>
          </a:solidFill>
          <a:latin typeface="Calibri Light" pitchFamily="34" charset="0"/>
          <a:ea typeface="Arial" pitchFamily="34" charset="0"/>
        </a:defRPr>
      </a:lvl1pPr>
    </p:titleStyle>
    <p:bodyStyle>
      <a:lvl1pPr algn="l" eaLnBrk="1" fontAlgn="base" hangingPunct="1" indent="-228600" latinLnBrk="0" marL="228600" rtl="0">
        <a:lnSpc>
          <a:spcPct val="90000"/>
        </a:lnSpc>
        <a:spcBef>
          <a:spcPts val="1000"/>
        </a:spcBef>
        <a:spcAft>
          <a:spcPct val="0"/>
        </a:spcAft>
        <a:buSzPct val="100000"/>
        <a:buFont typeface="Arial" pitchFamily="34" charset="0"/>
        <a:buChar char="•"/>
        <a:defRPr sz="2800">
          <a:solidFill>
            <a:schemeClr val="dk1"/>
          </a:solidFill>
          <a:latin typeface="Calibri" pitchFamily="34" charset="0"/>
          <a:ea typeface="Arial" pitchFamily="34" charset="0"/>
        </a:defRPr>
      </a:lvl1pPr>
      <a:lvl2pPr algn="l" eaLnBrk="1" fontAlgn="base" hangingPunct="1" indent="-228600" latinLnBrk="0" marL="685800" rtl="0">
        <a:lnSpc>
          <a:spcPct val="90000"/>
        </a:lnSpc>
        <a:spcBef>
          <a:spcPts val="500"/>
        </a:spcBef>
        <a:spcAft>
          <a:spcPct val="0"/>
        </a:spcAft>
        <a:buSzPct val="100000"/>
        <a:buFont typeface="Arial" pitchFamily="34" charset="0"/>
        <a:buChar char="•"/>
        <a:defRPr sz="2400">
          <a:solidFill>
            <a:schemeClr val="dk1"/>
          </a:solidFill>
          <a:latin typeface="Calibri" pitchFamily="34" charset="0"/>
          <a:ea typeface="Arial" pitchFamily="34" charset="0"/>
        </a:defRPr>
      </a:lvl2pPr>
      <a:lvl3pPr algn="l" eaLnBrk="1" fontAlgn="base" hangingPunct="1" indent="-228600" latinLnBrk="0" marL="1143000" rtl="0">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Arial" pitchFamily="34" charset="0"/>
        </a:defRPr>
      </a:lvl3pPr>
      <a:lvl4pPr algn="l" eaLnBrk="1" fontAlgn="base" hangingPunct="1" indent="-228600" latinLnBrk="0" marL="1600200" rtl="0">
        <a:lnSpc>
          <a:spcPct val="90000"/>
        </a:lnSpc>
        <a:spcBef>
          <a:spcPts val="500"/>
        </a:spcBef>
        <a:spcAft>
          <a:spcPct val="0"/>
        </a:spcAft>
        <a:buSzPct val="100000"/>
        <a:buFont typeface="Arial" pitchFamily="34" charset="0"/>
        <a:buChar char="•"/>
        <a:defRPr sz="1800">
          <a:solidFill>
            <a:schemeClr val="dk1"/>
          </a:solidFill>
          <a:latin typeface="Calibri" pitchFamily="34" charset="0"/>
          <a:ea typeface="Arial" pitchFamily="34" charset="0"/>
        </a:defRPr>
      </a:lvl4pPr>
      <a:lvl5pPr algn="l" eaLnBrk="1" fontAlgn="base" hangingPunct="1" indent="-228600" latinLnBrk="0" marL="2057400" rtl="0">
        <a:lnSpc>
          <a:spcPct val="90000"/>
        </a:lnSpc>
        <a:spcBef>
          <a:spcPts val="500"/>
        </a:spcBef>
        <a:spcAft>
          <a:spcPct val="0"/>
        </a:spcAft>
        <a:buSzPct val="100000"/>
        <a:buFont typeface="Arial" pitchFamily="34" charset="0"/>
        <a:buChar char="•"/>
        <a:defRPr sz="1800">
          <a:solidFill>
            <a:schemeClr val="dk1"/>
          </a:solidFill>
          <a:latin typeface="Calibri" pitchFamily="34" charset="0"/>
          <a:ea typeface="Arial" pitchFamily="34" charset="0"/>
        </a:defRPr>
      </a:lvl5pPr>
    </p:bodyStyle>
    <p:other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rotWithShape="0">
          <a:blip xmlns:r="http://schemas.openxmlformats.org/officeDocument/2006/relationships" r:embed="rId12">
            <a:alphaModFix/>
          </a:blip>
          <a:srcRect/>
          <a:stretch>
            <a:fillRect/>
          </a:stretch>
        </a:blipFill>
        <a:effectLst/>
      </p:bgPr>
    </p:bg>
    <p:spTree>
      <p:nvGrpSpPr>
        <p:cNvPr id="151" name=""/>
        <p:cNvGrpSpPr/>
        <p:nvPr/>
      </p:nvGrpSpPr>
      <p:grpSpPr>
        <a:xfrm>
          <a:off x="0" y="0"/>
          <a:ext cx="0" cy="0"/>
          <a:chOff x="0" y="0"/>
          <a:chExt cx="0" cy="0"/>
        </a:xfrm>
      </p:grpSpPr>
      <p:sp>
        <p:nvSpPr>
          <p:cNvPr id="1048903" name="标题占位符 1"/>
          <p:cNvSpPr>
            <a:spLocks noGrp="1"/>
          </p:cNvSpPr>
          <p:nvPr>
            <p:ph type="title" idx="4294967295"/>
          </p:nvPr>
        </p:nvSpPr>
        <p:spPr>
          <a:xfrm>
            <a:off x="838200" y="365125"/>
            <a:ext cx="10515600" cy="1325562"/>
          </a:xfrm>
          <a:prstGeom prst="rect"/>
          <a:noFill/>
          <a:ln>
            <a:noFill/>
          </a:ln>
        </p:spPr>
        <p:txBody>
          <a:bodyPr anchor="ctr" bIns="45720" lIns="91440" rIns="91440" tIns="45720" vert="horz"/>
          <a:p>
            <a:pPr lvl="0"/>
            <a:r>
              <a:rPr altLang="en-US" lang="zh-CN"/>
              <a:t>Click here to edit the master title style</a:t>
            </a:r>
          </a:p>
        </p:txBody>
      </p:sp>
      <p:sp>
        <p:nvSpPr>
          <p:cNvPr id="1048904" name="文本占位符 2"/>
          <p:cNvSpPr>
            <a:spLocks noGrp="1"/>
          </p:cNvSpPr>
          <p:nvPr>
            <p:ph type="body" idx="4294967295"/>
          </p:nvPr>
        </p:nvSpPr>
        <p:spPr>
          <a:xfrm>
            <a:off x="838200" y="1825625"/>
            <a:ext cx="10515600" cy="4351337"/>
          </a:xfrm>
          <a:prstGeom prst="rect"/>
          <a:noFill/>
          <a:ln>
            <a:noFill/>
          </a:ln>
        </p:spPr>
        <p:txBody>
          <a:bodyPr anchor="t" bIns="45720" lIns="91440" rIns="91440" tIns="45720" vert="horz"/>
          <a:p>
            <a:pPr lvl="1"/>
            <a:r>
              <a:rPr altLang="en-US" lang="zh-CN"/>
              <a:t>Click here to edit the master text style</a:t>
            </a:r>
          </a:p>
          <a:p>
            <a:pPr lvl="1"/>
            <a:r>
              <a:rPr altLang="en-US" lang="zh-CN"/>
              <a:t>The second level</a:t>
            </a:r>
          </a:p>
          <a:p>
            <a:pPr lvl="2"/>
            <a:r>
              <a:rPr altLang="en-US" lang="zh-CN"/>
              <a:t>The third level</a:t>
            </a:r>
          </a:p>
          <a:p>
            <a:pPr lvl="3"/>
            <a:r>
              <a:rPr altLang="en-US" lang="zh-CN"/>
              <a:t>The fourth level</a:t>
            </a:r>
          </a:p>
          <a:p>
            <a:pPr lvl="4"/>
            <a:r>
              <a:rPr altLang="en-US" lang="zh-CN"/>
              <a:t>Fifth level</a:t>
            </a:r>
          </a:p>
        </p:txBody>
      </p:sp>
      <p:sp>
        <p:nvSpPr>
          <p:cNvPr id="1048905"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906"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
        <p:nvSpPr>
          <p:cNvPr id="1048907"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Tree>
  </p:cSld>
  <p:clrMap accent1="accent1" accent2="accent2" accent3="accent3" accent4="accent4" accent5="accent5" accent6="accent6" bg1="lt1" bg2="dk2" tx1="dk1" tx2="lt2"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dt="0" ftr="0" hdr="1" sldNum="0"/>
  <p:txStyles>
    <p:titleStyle>
      <a:lvl1pPr algn="l" eaLnBrk="1" fontAlgn="base" hangingPunct="1" indent="0" latinLnBrk="0" marL="0" rtl="0">
        <a:lnSpc>
          <a:spcPct val="90000"/>
        </a:lnSpc>
        <a:spcBef>
          <a:spcPct val="0"/>
        </a:spcBef>
        <a:spcAft>
          <a:spcPct val="0"/>
        </a:spcAft>
        <a:buFontTx/>
        <a:buNone/>
        <a:defRPr sz="4400">
          <a:solidFill>
            <a:schemeClr val="dk1"/>
          </a:solidFill>
          <a:latin typeface="Calibri Light" pitchFamily="34" charset="0"/>
          <a:ea typeface="Arial" pitchFamily="34" charset="0"/>
        </a:defRPr>
      </a:lvl1pPr>
    </p:titleStyle>
    <p:bodyStyle>
      <a:lvl1pPr algn="l" eaLnBrk="1" fontAlgn="base" hangingPunct="1" indent="-228600" latinLnBrk="0" marL="228600" rtl="0">
        <a:lnSpc>
          <a:spcPct val="90000"/>
        </a:lnSpc>
        <a:spcBef>
          <a:spcPts val="1000"/>
        </a:spcBef>
        <a:spcAft>
          <a:spcPct val="0"/>
        </a:spcAft>
        <a:buSzPct val="100000"/>
        <a:buFont typeface="Arial" pitchFamily="34" charset="0"/>
        <a:buChar char="•"/>
        <a:defRPr sz="2800">
          <a:solidFill>
            <a:schemeClr val="dk1"/>
          </a:solidFill>
          <a:latin typeface="Calibri" pitchFamily="34" charset="0"/>
          <a:ea typeface="Arial" pitchFamily="34" charset="0"/>
        </a:defRPr>
      </a:lvl1pPr>
      <a:lvl2pPr algn="l" eaLnBrk="1" fontAlgn="base" hangingPunct="1" indent="-228600" latinLnBrk="0" marL="685800" rtl="0">
        <a:lnSpc>
          <a:spcPct val="90000"/>
        </a:lnSpc>
        <a:spcBef>
          <a:spcPts val="500"/>
        </a:spcBef>
        <a:spcAft>
          <a:spcPct val="0"/>
        </a:spcAft>
        <a:buSzPct val="100000"/>
        <a:buFont typeface="Arial" pitchFamily="34" charset="0"/>
        <a:buChar char="•"/>
        <a:defRPr sz="2400">
          <a:solidFill>
            <a:schemeClr val="dk1"/>
          </a:solidFill>
          <a:latin typeface="Calibri" pitchFamily="34" charset="0"/>
          <a:ea typeface="Arial" pitchFamily="34" charset="0"/>
        </a:defRPr>
      </a:lvl2pPr>
      <a:lvl3pPr algn="l" eaLnBrk="1" fontAlgn="base" hangingPunct="1" indent="-228600" latinLnBrk="0" marL="1143000" rtl="0">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Arial" pitchFamily="34" charset="0"/>
        </a:defRPr>
      </a:lvl3pPr>
      <a:lvl4pPr algn="l" eaLnBrk="1" fontAlgn="base" hangingPunct="1" indent="-228600" latinLnBrk="0" marL="1600200" rtl="0">
        <a:lnSpc>
          <a:spcPct val="90000"/>
        </a:lnSpc>
        <a:spcBef>
          <a:spcPts val="500"/>
        </a:spcBef>
        <a:spcAft>
          <a:spcPct val="0"/>
        </a:spcAft>
        <a:buSzPct val="100000"/>
        <a:buFont typeface="Arial" pitchFamily="34" charset="0"/>
        <a:buChar char="•"/>
        <a:defRPr sz="1800">
          <a:solidFill>
            <a:schemeClr val="dk1"/>
          </a:solidFill>
          <a:latin typeface="Calibri" pitchFamily="34" charset="0"/>
          <a:ea typeface="Arial" pitchFamily="34" charset="0"/>
        </a:defRPr>
      </a:lvl4pPr>
      <a:lvl5pPr algn="l" eaLnBrk="1" fontAlgn="base" hangingPunct="1" indent="-228600" latinLnBrk="0" marL="2057400" rtl="0">
        <a:lnSpc>
          <a:spcPct val="90000"/>
        </a:lnSpc>
        <a:spcBef>
          <a:spcPts val="500"/>
        </a:spcBef>
        <a:spcAft>
          <a:spcPct val="0"/>
        </a:spcAft>
        <a:buSzPct val="100000"/>
        <a:buFont typeface="Arial" pitchFamily="34" charset="0"/>
        <a:buChar char="•"/>
        <a:defRPr sz="1800">
          <a:solidFill>
            <a:schemeClr val="dk1"/>
          </a:solidFill>
          <a:latin typeface="Calibri" pitchFamily="34" charset="0"/>
          <a:ea typeface="Arial" pitchFamily="34" charset="0"/>
        </a:defRPr>
      </a:lvl5pPr>
    </p:bodyStyle>
    <p:other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rotWithShape="0">
          <a:blip xmlns:r="http://schemas.openxmlformats.org/officeDocument/2006/relationships" r:embed="rId12">
            <a:alphaModFix/>
          </a:blip>
          <a:srcRect/>
          <a:stretch>
            <a:fillRect/>
          </a:stretch>
        </a:blipFill>
        <a:effectLst/>
      </p:bgPr>
    </p:bg>
    <p:spTree>
      <p:nvGrpSpPr>
        <p:cNvPr id="174" name=""/>
        <p:cNvGrpSpPr/>
        <p:nvPr/>
      </p:nvGrpSpPr>
      <p:grpSpPr>
        <a:xfrm>
          <a:off x="0" y="0"/>
          <a:ext cx="0" cy="0"/>
          <a:chOff x="0" y="0"/>
          <a:chExt cx="0" cy="0"/>
        </a:xfrm>
      </p:grpSpPr>
      <p:sp>
        <p:nvSpPr>
          <p:cNvPr id="1048966" name="标题占位符 1"/>
          <p:cNvSpPr>
            <a:spLocks noGrp="1"/>
          </p:cNvSpPr>
          <p:nvPr>
            <p:ph type="title" idx="4294967295"/>
          </p:nvPr>
        </p:nvSpPr>
        <p:spPr>
          <a:xfrm>
            <a:off x="838200" y="365125"/>
            <a:ext cx="10515600" cy="1325562"/>
          </a:xfrm>
          <a:prstGeom prst="rect"/>
          <a:noFill/>
          <a:ln>
            <a:noFill/>
          </a:ln>
        </p:spPr>
        <p:txBody>
          <a:bodyPr anchor="ctr" bIns="45720" lIns="91440" rIns="91440" tIns="45720" vert="horz"/>
          <a:p>
            <a:pPr lvl="0"/>
            <a:r>
              <a:rPr altLang="en-US" lang="zh-CN"/>
              <a:t>Click here to edit the master title style</a:t>
            </a:r>
          </a:p>
        </p:txBody>
      </p:sp>
      <p:sp>
        <p:nvSpPr>
          <p:cNvPr id="1048967" name="文本占位符 2"/>
          <p:cNvSpPr>
            <a:spLocks noGrp="1"/>
          </p:cNvSpPr>
          <p:nvPr>
            <p:ph type="body" idx="4294967295"/>
          </p:nvPr>
        </p:nvSpPr>
        <p:spPr>
          <a:xfrm>
            <a:off x="838200" y="1825625"/>
            <a:ext cx="10515600" cy="4351337"/>
          </a:xfrm>
          <a:prstGeom prst="rect"/>
          <a:noFill/>
          <a:ln>
            <a:noFill/>
          </a:ln>
        </p:spPr>
        <p:txBody>
          <a:bodyPr anchor="t" bIns="45720" lIns="91440" rIns="91440" tIns="45720" vert="horz"/>
          <a:p>
            <a:pPr lvl="1"/>
            <a:r>
              <a:rPr altLang="en-US" lang="zh-CN"/>
              <a:t>Click here to edit the master text style</a:t>
            </a:r>
          </a:p>
          <a:p>
            <a:pPr lvl="1"/>
            <a:r>
              <a:rPr altLang="en-US" lang="zh-CN"/>
              <a:t>The second level</a:t>
            </a:r>
          </a:p>
          <a:p>
            <a:pPr lvl="2"/>
            <a:r>
              <a:rPr altLang="en-US" lang="zh-CN"/>
              <a:t>The third level</a:t>
            </a:r>
          </a:p>
          <a:p>
            <a:pPr lvl="3"/>
            <a:r>
              <a:rPr altLang="en-US" lang="zh-CN"/>
              <a:t>The fourth level</a:t>
            </a:r>
          </a:p>
          <a:p>
            <a:pPr lvl="4"/>
            <a:r>
              <a:rPr altLang="en-US" lang="zh-CN"/>
              <a:t>Fifth level</a:t>
            </a:r>
          </a:p>
        </p:txBody>
      </p:sp>
      <p:sp>
        <p:nvSpPr>
          <p:cNvPr id="1048968"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969"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
        <p:nvSpPr>
          <p:cNvPr id="1048970"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Tree>
  </p:cSld>
  <p:clrMap accent1="accent1" accent2="accent2" accent3="accent3" accent4="accent4" accent5="accent5" accent6="accent6" bg1="lt1" bg2="dk2" tx1="dk1" tx2="lt2"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hf dt="0" ftr="0" hdr="1" sldNum="0"/>
  <p:txStyles>
    <p:titleStyle>
      <a:lvl1pPr algn="l" eaLnBrk="1" fontAlgn="base" hangingPunct="1" indent="0" latinLnBrk="0" marL="0" rtl="0">
        <a:lnSpc>
          <a:spcPct val="90000"/>
        </a:lnSpc>
        <a:spcBef>
          <a:spcPct val="0"/>
        </a:spcBef>
        <a:spcAft>
          <a:spcPct val="0"/>
        </a:spcAft>
        <a:buFontTx/>
        <a:buNone/>
        <a:defRPr sz="4400">
          <a:solidFill>
            <a:schemeClr val="dk1"/>
          </a:solidFill>
          <a:latin typeface="Calibri Light" pitchFamily="34" charset="0"/>
          <a:ea typeface="Arial" pitchFamily="34" charset="0"/>
        </a:defRPr>
      </a:lvl1pPr>
    </p:titleStyle>
    <p:bodyStyle>
      <a:lvl1pPr algn="l" eaLnBrk="1" fontAlgn="base" hangingPunct="1" indent="-228600" latinLnBrk="0" marL="228600" rtl="0">
        <a:lnSpc>
          <a:spcPct val="90000"/>
        </a:lnSpc>
        <a:spcBef>
          <a:spcPts val="1000"/>
        </a:spcBef>
        <a:spcAft>
          <a:spcPct val="0"/>
        </a:spcAft>
        <a:buSzPct val="100000"/>
        <a:buFont typeface="Arial" pitchFamily="34" charset="0"/>
        <a:buChar char="•"/>
        <a:defRPr sz="2800">
          <a:solidFill>
            <a:schemeClr val="dk1"/>
          </a:solidFill>
          <a:latin typeface="Calibri" pitchFamily="34" charset="0"/>
          <a:ea typeface="Arial" pitchFamily="34" charset="0"/>
        </a:defRPr>
      </a:lvl1pPr>
      <a:lvl2pPr algn="l" eaLnBrk="1" fontAlgn="base" hangingPunct="1" indent="-228600" latinLnBrk="0" marL="685800" rtl="0">
        <a:lnSpc>
          <a:spcPct val="90000"/>
        </a:lnSpc>
        <a:spcBef>
          <a:spcPts val="500"/>
        </a:spcBef>
        <a:spcAft>
          <a:spcPct val="0"/>
        </a:spcAft>
        <a:buSzPct val="100000"/>
        <a:buFont typeface="Arial" pitchFamily="34" charset="0"/>
        <a:buChar char="•"/>
        <a:defRPr sz="2400">
          <a:solidFill>
            <a:schemeClr val="dk1"/>
          </a:solidFill>
          <a:latin typeface="Calibri" pitchFamily="34" charset="0"/>
          <a:ea typeface="Arial" pitchFamily="34" charset="0"/>
        </a:defRPr>
      </a:lvl2pPr>
      <a:lvl3pPr algn="l" eaLnBrk="1" fontAlgn="base" hangingPunct="1" indent="-228600" latinLnBrk="0" marL="1143000" rtl="0">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Arial" pitchFamily="34" charset="0"/>
        </a:defRPr>
      </a:lvl3pPr>
      <a:lvl4pPr algn="l" eaLnBrk="1" fontAlgn="base" hangingPunct="1" indent="-228600" latinLnBrk="0" marL="1600200" rtl="0">
        <a:lnSpc>
          <a:spcPct val="90000"/>
        </a:lnSpc>
        <a:spcBef>
          <a:spcPts val="500"/>
        </a:spcBef>
        <a:spcAft>
          <a:spcPct val="0"/>
        </a:spcAft>
        <a:buSzPct val="100000"/>
        <a:buFont typeface="Arial" pitchFamily="34" charset="0"/>
        <a:buChar char="•"/>
        <a:defRPr sz="1800">
          <a:solidFill>
            <a:schemeClr val="dk1"/>
          </a:solidFill>
          <a:latin typeface="Calibri" pitchFamily="34" charset="0"/>
          <a:ea typeface="Arial" pitchFamily="34" charset="0"/>
        </a:defRPr>
      </a:lvl4pPr>
      <a:lvl5pPr algn="l" eaLnBrk="1" fontAlgn="base" hangingPunct="1" indent="-228600" latinLnBrk="0" marL="2057400" rtl="0">
        <a:lnSpc>
          <a:spcPct val="90000"/>
        </a:lnSpc>
        <a:spcBef>
          <a:spcPts val="500"/>
        </a:spcBef>
        <a:spcAft>
          <a:spcPct val="0"/>
        </a:spcAft>
        <a:buSzPct val="100000"/>
        <a:buFont typeface="Arial" pitchFamily="34" charset="0"/>
        <a:buChar char="•"/>
        <a:defRPr sz="1800">
          <a:solidFill>
            <a:schemeClr val="dk1"/>
          </a:solidFill>
          <a:latin typeface="Calibri" pitchFamily="34" charset="0"/>
          <a:ea typeface="Arial" pitchFamily="34" charset="0"/>
        </a:defRPr>
      </a:lvl5pPr>
    </p:bodyStyle>
    <p:other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rotWithShape="0">
          <a:blip xmlns:r="http://schemas.openxmlformats.org/officeDocument/2006/relationships" r:embed="rId12">
            <a:alphaModFix/>
          </a:blip>
          <a:srcRect/>
          <a:stretch>
            <a:fillRect/>
          </a:stretch>
        </a:blipFill>
        <a:effectLst/>
      </p:bgPr>
    </p:bg>
    <p:spTree>
      <p:nvGrpSpPr>
        <p:cNvPr id="197" name=""/>
        <p:cNvGrpSpPr/>
        <p:nvPr/>
      </p:nvGrpSpPr>
      <p:grpSpPr>
        <a:xfrm>
          <a:off x="0" y="0"/>
          <a:ext cx="0" cy="0"/>
          <a:chOff x="0" y="0"/>
          <a:chExt cx="0" cy="0"/>
        </a:xfrm>
      </p:grpSpPr>
      <p:sp>
        <p:nvSpPr>
          <p:cNvPr id="1049029" name="标题占位符 1"/>
          <p:cNvSpPr>
            <a:spLocks noGrp="1"/>
          </p:cNvSpPr>
          <p:nvPr>
            <p:ph type="title" idx="4294967295"/>
          </p:nvPr>
        </p:nvSpPr>
        <p:spPr>
          <a:xfrm>
            <a:off x="838200" y="365125"/>
            <a:ext cx="10515600" cy="1325562"/>
          </a:xfrm>
          <a:prstGeom prst="rect"/>
          <a:noFill/>
          <a:ln>
            <a:noFill/>
          </a:ln>
        </p:spPr>
        <p:txBody>
          <a:bodyPr anchor="ctr" bIns="45720" lIns="91440" rIns="91440" tIns="45720" vert="horz"/>
          <a:p>
            <a:pPr lvl="0"/>
            <a:r>
              <a:rPr altLang="en-US" lang="zh-CN"/>
              <a:t>Click here to edit the master title style</a:t>
            </a:r>
          </a:p>
        </p:txBody>
      </p:sp>
      <p:sp>
        <p:nvSpPr>
          <p:cNvPr id="1049030" name="文本占位符 2"/>
          <p:cNvSpPr>
            <a:spLocks noGrp="1"/>
          </p:cNvSpPr>
          <p:nvPr>
            <p:ph type="body" idx="4294967295"/>
          </p:nvPr>
        </p:nvSpPr>
        <p:spPr>
          <a:xfrm>
            <a:off x="838200" y="1825625"/>
            <a:ext cx="10515600" cy="4351337"/>
          </a:xfrm>
          <a:prstGeom prst="rect"/>
          <a:noFill/>
          <a:ln>
            <a:noFill/>
          </a:ln>
        </p:spPr>
        <p:txBody>
          <a:bodyPr anchor="t" bIns="45720" lIns="91440" rIns="91440" tIns="45720" vert="horz"/>
          <a:p>
            <a:pPr lvl="1"/>
            <a:r>
              <a:rPr altLang="en-US" lang="zh-CN"/>
              <a:t>Click here to edit the master text style</a:t>
            </a:r>
          </a:p>
          <a:p>
            <a:pPr lvl="1"/>
            <a:r>
              <a:rPr altLang="en-US" lang="zh-CN"/>
              <a:t>The second level</a:t>
            </a:r>
          </a:p>
          <a:p>
            <a:pPr lvl="2"/>
            <a:r>
              <a:rPr altLang="en-US" lang="zh-CN"/>
              <a:t>The third level</a:t>
            </a:r>
          </a:p>
          <a:p>
            <a:pPr lvl="3"/>
            <a:r>
              <a:rPr altLang="en-US" lang="zh-CN"/>
              <a:t>The fourth level</a:t>
            </a:r>
          </a:p>
          <a:p>
            <a:pPr lvl="4"/>
            <a:r>
              <a:rPr altLang="en-US" lang="zh-CN"/>
              <a:t>Fifth level</a:t>
            </a:r>
          </a:p>
        </p:txBody>
      </p:sp>
      <p:sp>
        <p:nvSpPr>
          <p:cNvPr id="1049031" name="日期占位符 1"/>
          <p:cNvSpPr>
            <a:spLocks noGrp="1"/>
          </p:cNvSpPr>
          <p:nvPr>
            <p:ph type="dt" sz="half" idx="4294967295"/>
          </p:nvPr>
        </p:nvSpPr>
        <p:spPr>
          <a:xfrm>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9032" name="页脚占位符 2"/>
          <p:cNvSpPr>
            <a:spLocks noGrp="1"/>
          </p:cNvSpPr>
          <p:nvPr>
            <p:ph type="ftr" sz="quarter" idx="4294967295"/>
          </p:nvPr>
        </p:nvSpPr>
        <p:spPr>
          <a:xfrm>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
        <p:nvSpPr>
          <p:cNvPr id="1049033" name="灯片编号占位符 3"/>
          <p:cNvSpPr>
            <a:spLocks noGrp="1"/>
          </p:cNvSpPr>
          <p:nvPr>
            <p:ph type="sldNum" sz="quarter" idx="4294967295"/>
          </p:nvPr>
        </p:nvSpPr>
        <p:spPr>
          <a:xfrm>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t>‹#›</a:t>
            </a:fld>
            <a:endParaRPr altLang="en-US" sz="1200" lang="zh-CN">
              <a:solidFill>
                <a:srgbClr val="898989"/>
              </a:solidFill>
              <a:ea typeface="Arial" pitchFamily="34" charset="0"/>
            </a:endParaRPr>
          </a:p>
        </p:txBody>
      </p:sp>
    </p:spTree>
  </p:cSld>
  <p:clrMap accent1="accent1" accent2="accent2" accent3="accent3" accent4="accent4" accent5="accent5" accent6="accent6" bg1="lt1" bg2="dk2" tx1="dk1" tx2="lt2"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dt="0" ftr="0" hdr="1" sldNum="0"/>
  <p:txStyles>
    <p:titleStyle>
      <a:lvl1pPr algn="l" eaLnBrk="1" fontAlgn="base" hangingPunct="1" indent="0" latinLnBrk="0" marL="0" rtl="0">
        <a:lnSpc>
          <a:spcPct val="90000"/>
        </a:lnSpc>
        <a:spcBef>
          <a:spcPct val="0"/>
        </a:spcBef>
        <a:spcAft>
          <a:spcPct val="0"/>
        </a:spcAft>
        <a:buFontTx/>
        <a:buNone/>
        <a:defRPr sz="4400">
          <a:solidFill>
            <a:schemeClr val="dk1"/>
          </a:solidFill>
          <a:latin typeface="Calibri Light" pitchFamily="34" charset="0"/>
          <a:ea typeface="Arial" pitchFamily="34" charset="0"/>
        </a:defRPr>
      </a:lvl1pPr>
    </p:titleStyle>
    <p:bodyStyle>
      <a:lvl1pPr algn="l" eaLnBrk="1" fontAlgn="base" hangingPunct="1" indent="-228600" latinLnBrk="0" marL="228600" rtl="0">
        <a:lnSpc>
          <a:spcPct val="90000"/>
        </a:lnSpc>
        <a:spcBef>
          <a:spcPts val="1000"/>
        </a:spcBef>
        <a:spcAft>
          <a:spcPct val="0"/>
        </a:spcAft>
        <a:buSzPct val="100000"/>
        <a:buFont typeface="Arial" pitchFamily="34" charset="0"/>
        <a:buChar char="•"/>
        <a:defRPr sz="2800">
          <a:solidFill>
            <a:schemeClr val="dk1"/>
          </a:solidFill>
          <a:latin typeface="Calibri" pitchFamily="34" charset="0"/>
          <a:ea typeface="Arial" pitchFamily="34" charset="0"/>
        </a:defRPr>
      </a:lvl1pPr>
      <a:lvl2pPr algn="l" eaLnBrk="1" fontAlgn="base" hangingPunct="1" indent="-228600" latinLnBrk="0" marL="685800" rtl="0">
        <a:lnSpc>
          <a:spcPct val="90000"/>
        </a:lnSpc>
        <a:spcBef>
          <a:spcPts val="500"/>
        </a:spcBef>
        <a:spcAft>
          <a:spcPct val="0"/>
        </a:spcAft>
        <a:buSzPct val="100000"/>
        <a:buFont typeface="Arial" pitchFamily="34" charset="0"/>
        <a:buChar char="•"/>
        <a:defRPr sz="2400">
          <a:solidFill>
            <a:schemeClr val="dk1"/>
          </a:solidFill>
          <a:latin typeface="Calibri" pitchFamily="34" charset="0"/>
          <a:ea typeface="Arial" pitchFamily="34" charset="0"/>
        </a:defRPr>
      </a:lvl2pPr>
      <a:lvl3pPr algn="l" eaLnBrk="1" fontAlgn="base" hangingPunct="1" indent="-228600" latinLnBrk="0" marL="1143000" rtl="0">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Arial" pitchFamily="34" charset="0"/>
        </a:defRPr>
      </a:lvl3pPr>
      <a:lvl4pPr algn="l" eaLnBrk="1" fontAlgn="base" hangingPunct="1" indent="-228600" latinLnBrk="0" marL="1600200" rtl="0">
        <a:lnSpc>
          <a:spcPct val="90000"/>
        </a:lnSpc>
        <a:spcBef>
          <a:spcPts val="500"/>
        </a:spcBef>
        <a:spcAft>
          <a:spcPct val="0"/>
        </a:spcAft>
        <a:buSzPct val="100000"/>
        <a:buFont typeface="Arial" pitchFamily="34" charset="0"/>
        <a:buChar char="•"/>
        <a:defRPr sz="1800">
          <a:solidFill>
            <a:schemeClr val="dk1"/>
          </a:solidFill>
          <a:latin typeface="Calibri" pitchFamily="34" charset="0"/>
          <a:ea typeface="Arial" pitchFamily="34" charset="0"/>
        </a:defRPr>
      </a:lvl4pPr>
      <a:lvl5pPr algn="l" eaLnBrk="1" fontAlgn="base" hangingPunct="1" indent="-228600" latinLnBrk="0" marL="2057400" rtl="0">
        <a:lnSpc>
          <a:spcPct val="90000"/>
        </a:lnSpc>
        <a:spcBef>
          <a:spcPts val="500"/>
        </a:spcBef>
        <a:spcAft>
          <a:spcPct val="0"/>
        </a:spcAft>
        <a:buSzPct val="100000"/>
        <a:buFont typeface="Arial" pitchFamily="34" charset="0"/>
        <a:buChar char="•"/>
        <a:defRPr sz="1800">
          <a:solidFill>
            <a:schemeClr val="dk1"/>
          </a:solidFill>
          <a:latin typeface="Calibri" pitchFamily="34" charset="0"/>
          <a:ea typeface="Arial" pitchFamily="34" charset="0"/>
        </a:defRPr>
      </a:lvl5pPr>
    </p:bodyStyle>
    <p:other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hyperlink" Target="https://github.com/24csnm56-blip/Naan-mudhal-.git" TargetMode="External"/><Relationship Id="rId2"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Group 51"/>
          <p:cNvGrpSpPr/>
          <p:nvPr/>
        </p:nvGrpSpPr>
        <p:grpSpPr>
          <a:xfrm>
            <a:off x="4182269" y="1123375"/>
            <a:ext cx="3827462" cy="101600"/>
            <a:chOff x="239713" y="2317751"/>
            <a:chExt cx="3827462" cy="101600"/>
          </a:xfrm>
        </p:grpSpPr>
        <p:sp>
          <p:nvSpPr>
            <p:cNvPr id="1048584" name="Oval 51"/>
            <p:cNvSpPr/>
            <p:nvPr/>
          </p:nvSpPr>
          <p:spPr>
            <a:xfrm>
              <a:off x="239713" y="2317751"/>
              <a:ext cx="95250" cy="101600"/>
            </a:xfrm>
            <a:prstGeom prst="ellipse"/>
            <a:solidFill>
              <a:schemeClr val="lt1"/>
            </a:solid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5pPr>
            </a:lstStyle>
            <a:p>
              <a:pPr lvl="0"/>
              <a:endParaRPr altLang="en-US" lang="zh-CN">
                <a:solidFill>
                  <a:srgbClr val="000000"/>
                </a:solidFill>
                <a:ea typeface="Arial" pitchFamily="34" charset="0"/>
              </a:endParaRPr>
            </a:p>
          </p:txBody>
        </p:sp>
        <p:sp>
          <p:nvSpPr>
            <p:cNvPr id="1048585" name="Oval 52"/>
            <p:cNvSpPr/>
            <p:nvPr/>
          </p:nvSpPr>
          <p:spPr>
            <a:xfrm>
              <a:off x="469900" y="2317751"/>
              <a:ext cx="101600" cy="101600"/>
            </a:xfrm>
            <a:prstGeom prst="ellipse"/>
            <a:solidFill>
              <a:schemeClr val="lt1"/>
            </a:solid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5pPr>
            </a:lstStyle>
            <a:p>
              <a:pPr lvl="0"/>
              <a:endParaRPr altLang="en-US" lang="zh-CN">
                <a:solidFill>
                  <a:srgbClr val="000000"/>
                </a:solidFill>
                <a:ea typeface="Arial" pitchFamily="34" charset="0"/>
              </a:endParaRPr>
            </a:p>
          </p:txBody>
        </p:sp>
        <p:sp>
          <p:nvSpPr>
            <p:cNvPr id="1048586" name="Oval 53"/>
            <p:cNvSpPr/>
            <p:nvPr/>
          </p:nvSpPr>
          <p:spPr>
            <a:xfrm>
              <a:off x="706438" y="2317751"/>
              <a:ext cx="95250" cy="101600"/>
            </a:xfrm>
            <a:prstGeom prst="ellipse"/>
            <a:solidFill>
              <a:schemeClr val="lt1"/>
            </a:solid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5pPr>
            </a:lstStyle>
            <a:p>
              <a:pPr lvl="0"/>
              <a:endParaRPr altLang="en-US" lang="zh-CN">
                <a:solidFill>
                  <a:srgbClr val="000000"/>
                </a:solidFill>
                <a:ea typeface="Arial" pitchFamily="34" charset="0"/>
              </a:endParaRPr>
            </a:p>
          </p:txBody>
        </p:sp>
        <p:sp>
          <p:nvSpPr>
            <p:cNvPr id="1048587" name="Oval 54"/>
            <p:cNvSpPr/>
            <p:nvPr/>
          </p:nvSpPr>
          <p:spPr>
            <a:xfrm>
              <a:off x="938213" y="2317751"/>
              <a:ext cx="95250" cy="101600"/>
            </a:xfrm>
            <a:prstGeom prst="ellipse"/>
            <a:solidFill>
              <a:schemeClr val="lt1"/>
            </a:solid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5pPr>
            </a:lstStyle>
            <a:p>
              <a:pPr lvl="0"/>
              <a:endParaRPr altLang="en-US" lang="zh-CN">
                <a:solidFill>
                  <a:srgbClr val="000000"/>
                </a:solidFill>
                <a:ea typeface="Arial" pitchFamily="34" charset="0"/>
              </a:endParaRPr>
            </a:p>
          </p:txBody>
        </p:sp>
        <p:sp>
          <p:nvSpPr>
            <p:cNvPr id="1048588" name="Oval 55"/>
            <p:cNvSpPr/>
            <p:nvPr/>
          </p:nvSpPr>
          <p:spPr>
            <a:xfrm>
              <a:off x="1168400" y="2317751"/>
              <a:ext cx="101600" cy="101600"/>
            </a:xfrm>
            <a:prstGeom prst="ellipse"/>
            <a:solidFill>
              <a:schemeClr val="lt1"/>
            </a:solid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5pPr>
            </a:lstStyle>
            <a:p>
              <a:pPr lvl="0"/>
              <a:endParaRPr altLang="en-US" lang="zh-CN">
                <a:solidFill>
                  <a:srgbClr val="000000"/>
                </a:solidFill>
                <a:ea typeface="Arial" pitchFamily="34" charset="0"/>
              </a:endParaRPr>
            </a:p>
          </p:txBody>
        </p:sp>
        <p:sp>
          <p:nvSpPr>
            <p:cNvPr id="1048589" name="Oval 56"/>
            <p:cNvSpPr/>
            <p:nvPr/>
          </p:nvSpPr>
          <p:spPr>
            <a:xfrm>
              <a:off x="1404938" y="2317751"/>
              <a:ext cx="95250" cy="101600"/>
            </a:xfrm>
            <a:prstGeom prst="ellipse"/>
            <a:solidFill>
              <a:schemeClr val="lt1"/>
            </a:solid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5pPr>
            </a:lstStyle>
            <a:p>
              <a:pPr lvl="0"/>
              <a:endParaRPr altLang="en-US" lang="zh-CN">
                <a:solidFill>
                  <a:srgbClr val="000000"/>
                </a:solidFill>
                <a:ea typeface="Arial" pitchFamily="34" charset="0"/>
              </a:endParaRPr>
            </a:p>
          </p:txBody>
        </p:sp>
        <p:sp>
          <p:nvSpPr>
            <p:cNvPr id="1048590" name="Oval 57"/>
            <p:cNvSpPr/>
            <p:nvPr/>
          </p:nvSpPr>
          <p:spPr>
            <a:xfrm>
              <a:off x="1635125" y="2317751"/>
              <a:ext cx="101600" cy="101600"/>
            </a:xfrm>
            <a:prstGeom prst="ellipse"/>
            <a:solidFill>
              <a:schemeClr val="lt1"/>
            </a:solid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5pPr>
            </a:lstStyle>
            <a:p>
              <a:pPr lvl="0"/>
              <a:endParaRPr altLang="en-US" lang="zh-CN">
                <a:solidFill>
                  <a:srgbClr val="000000"/>
                </a:solidFill>
                <a:ea typeface="Arial" pitchFamily="34" charset="0"/>
              </a:endParaRPr>
            </a:p>
          </p:txBody>
        </p:sp>
        <p:sp>
          <p:nvSpPr>
            <p:cNvPr id="1048591" name="Oval 58"/>
            <p:cNvSpPr/>
            <p:nvPr/>
          </p:nvSpPr>
          <p:spPr>
            <a:xfrm>
              <a:off x="1871663" y="2317751"/>
              <a:ext cx="95250" cy="101600"/>
            </a:xfrm>
            <a:prstGeom prst="ellipse"/>
            <a:solidFill>
              <a:schemeClr val="lt1"/>
            </a:solid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5pPr>
            </a:lstStyle>
            <a:p>
              <a:pPr lvl="0"/>
              <a:endParaRPr altLang="en-US" lang="zh-CN">
                <a:solidFill>
                  <a:srgbClr val="000000"/>
                </a:solidFill>
                <a:ea typeface="Arial" pitchFamily="34" charset="0"/>
              </a:endParaRPr>
            </a:p>
          </p:txBody>
        </p:sp>
        <p:sp>
          <p:nvSpPr>
            <p:cNvPr id="1048592" name="Oval 59"/>
            <p:cNvSpPr/>
            <p:nvPr/>
          </p:nvSpPr>
          <p:spPr>
            <a:xfrm>
              <a:off x="2103438" y="2317751"/>
              <a:ext cx="95250" cy="101600"/>
            </a:xfrm>
            <a:prstGeom prst="ellipse"/>
            <a:solidFill>
              <a:schemeClr val="lt1"/>
            </a:solid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5pPr>
            </a:lstStyle>
            <a:p>
              <a:pPr lvl="0"/>
              <a:endParaRPr altLang="en-US" lang="zh-CN">
                <a:solidFill>
                  <a:srgbClr val="000000"/>
                </a:solidFill>
                <a:ea typeface="Arial" pitchFamily="34" charset="0"/>
              </a:endParaRPr>
            </a:p>
          </p:txBody>
        </p:sp>
        <p:sp>
          <p:nvSpPr>
            <p:cNvPr id="1048593" name="Oval 60"/>
            <p:cNvSpPr/>
            <p:nvPr/>
          </p:nvSpPr>
          <p:spPr>
            <a:xfrm>
              <a:off x="2338388" y="2317751"/>
              <a:ext cx="96838" cy="101600"/>
            </a:xfrm>
            <a:prstGeom prst="ellipse"/>
            <a:solidFill>
              <a:schemeClr val="lt1"/>
            </a:solid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5pPr>
            </a:lstStyle>
            <a:p>
              <a:pPr lvl="0"/>
              <a:endParaRPr altLang="en-US" lang="zh-CN">
                <a:solidFill>
                  <a:srgbClr val="000000"/>
                </a:solidFill>
                <a:ea typeface="Arial" pitchFamily="34" charset="0"/>
              </a:endParaRPr>
            </a:p>
          </p:txBody>
        </p:sp>
        <p:sp>
          <p:nvSpPr>
            <p:cNvPr id="1048594" name="Oval 61"/>
            <p:cNvSpPr/>
            <p:nvPr/>
          </p:nvSpPr>
          <p:spPr>
            <a:xfrm>
              <a:off x="2570163" y="2317751"/>
              <a:ext cx="95250" cy="101600"/>
            </a:xfrm>
            <a:prstGeom prst="ellipse"/>
            <a:solidFill>
              <a:schemeClr val="lt1"/>
            </a:solid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5pPr>
            </a:lstStyle>
            <a:p>
              <a:pPr lvl="0"/>
              <a:endParaRPr altLang="en-US" lang="zh-CN">
                <a:solidFill>
                  <a:srgbClr val="000000"/>
                </a:solidFill>
                <a:ea typeface="Arial" pitchFamily="34" charset="0"/>
              </a:endParaRPr>
            </a:p>
          </p:txBody>
        </p:sp>
        <p:sp>
          <p:nvSpPr>
            <p:cNvPr id="1048595" name="Oval 62"/>
            <p:cNvSpPr/>
            <p:nvPr/>
          </p:nvSpPr>
          <p:spPr>
            <a:xfrm>
              <a:off x="2800350" y="2317751"/>
              <a:ext cx="101600" cy="101600"/>
            </a:xfrm>
            <a:prstGeom prst="ellipse"/>
            <a:solidFill>
              <a:schemeClr val="lt1"/>
            </a:solid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5pPr>
            </a:lstStyle>
            <a:p>
              <a:pPr lvl="0"/>
              <a:endParaRPr altLang="en-US" lang="zh-CN">
                <a:solidFill>
                  <a:srgbClr val="000000"/>
                </a:solidFill>
                <a:ea typeface="Arial" pitchFamily="34" charset="0"/>
              </a:endParaRPr>
            </a:p>
          </p:txBody>
        </p:sp>
        <p:sp>
          <p:nvSpPr>
            <p:cNvPr id="1048596" name="Oval 63"/>
            <p:cNvSpPr/>
            <p:nvPr/>
          </p:nvSpPr>
          <p:spPr>
            <a:xfrm>
              <a:off x="3036888" y="2317751"/>
              <a:ext cx="95250" cy="101600"/>
            </a:xfrm>
            <a:prstGeom prst="ellipse"/>
            <a:solidFill>
              <a:schemeClr val="lt1"/>
            </a:solid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5pPr>
            </a:lstStyle>
            <a:p>
              <a:pPr lvl="0"/>
              <a:endParaRPr altLang="en-US" lang="zh-CN">
                <a:solidFill>
                  <a:srgbClr val="000000"/>
                </a:solidFill>
                <a:ea typeface="Arial" pitchFamily="34" charset="0"/>
              </a:endParaRPr>
            </a:p>
          </p:txBody>
        </p:sp>
        <p:sp>
          <p:nvSpPr>
            <p:cNvPr id="1048597" name="Oval 64"/>
            <p:cNvSpPr/>
            <p:nvPr/>
          </p:nvSpPr>
          <p:spPr>
            <a:xfrm>
              <a:off x="3267075" y="2317751"/>
              <a:ext cx="101600" cy="101600"/>
            </a:xfrm>
            <a:prstGeom prst="ellipse"/>
            <a:solidFill>
              <a:schemeClr val="lt1"/>
            </a:solid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5pPr>
            </a:lstStyle>
            <a:p>
              <a:pPr lvl="0"/>
              <a:endParaRPr altLang="en-US" lang="zh-CN">
                <a:solidFill>
                  <a:srgbClr val="000000"/>
                </a:solidFill>
                <a:ea typeface="Arial" pitchFamily="34" charset="0"/>
              </a:endParaRPr>
            </a:p>
          </p:txBody>
        </p:sp>
        <p:sp>
          <p:nvSpPr>
            <p:cNvPr id="1048598" name="Oval 65"/>
            <p:cNvSpPr/>
            <p:nvPr/>
          </p:nvSpPr>
          <p:spPr>
            <a:xfrm>
              <a:off x="3503613" y="2317751"/>
              <a:ext cx="96838" cy="101600"/>
            </a:xfrm>
            <a:prstGeom prst="ellipse"/>
            <a:solidFill>
              <a:schemeClr val="lt1"/>
            </a:solid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5pPr>
            </a:lstStyle>
            <a:p>
              <a:pPr lvl="0"/>
              <a:endParaRPr altLang="en-US" lang="zh-CN">
                <a:solidFill>
                  <a:srgbClr val="000000"/>
                </a:solidFill>
                <a:ea typeface="Arial" pitchFamily="34" charset="0"/>
              </a:endParaRPr>
            </a:p>
          </p:txBody>
        </p:sp>
        <p:sp>
          <p:nvSpPr>
            <p:cNvPr id="1048599" name="Oval 66"/>
            <p:cNvSpPr/>
            <p:nvPr/>
          </p:nvSpPr>
          <p:spPr>
            <a:xfrm>
              <a:off x="3735388" y="2317751"/>
              <a:ext cx="95250" cy="101600"/>
            </a:xfrm>
            <a:prstGeom prst="ellipse"/>
            <a:solidFill>
              <a:schemeClr val="lt1"/>
            </a:solid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5pPr>
            </a:lstStyle>
            <a:p>
              <a:pPr lvl="0"/>
              <a:endParaRPr altLang="en-US" lang="zh-CN">
                <a:solidFill>
                  <a:srgbClr val="000000"/>
                </a:solidFill>
                <a:ea typeface="Arial" pitchFamily="34" charset="0"/>
              </a:endParaRPr>
            </a:p>
          </p:txBody>
        </p:sp>
        <p:sp>
          <p:nvSpPr>
            <p:cNvPr id="1048600" name="Oval 67"/>
            <p:cNvSpPr/>
            <p:nvPr/>
          </p:nvSpPr>
          <p:spPr>
            <a:xfrm>
              <a:off x="3971925" y="2317751"/>
              <a:ext cx="95250" cy="101600"/>
            </a:xfrm>
            <a:prstGeom prst="ellipse"/>
            <a:solidFill>
              <a:schemeClr val="lt1"/>
            </a:solid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5pPr>
            </a:lstStyle>
            <a:p>
              <a:pPr lvl="0"/>
              <a:endParaRPr altLang="en-US" lang="zh-CN">
                <a:solidFill>
                  <a:srgbClr val="000000"/>
                </a:solidFill>
                <a:ea typeface="Arial" pitchFamily="34" charset="0"/>
              </a:endParaRPr>
            </a:p>
          </p:txBody>
        </p:sp>
      </p:grpSp>
      <p:sp>
        <p:nvSpPr>
          <p:cNvPr id="1048601" name="文本框 97"/>
          <p:cNvSpPr txBox="1"/>
          <p:nvPr/>
        </p:nvSpPr>
        <p:spPr>
          <a:xfrm>
            <a:off x="577904" y="353934"/>
            <a:ext cx="11224392" cy="769441"/>
          </a:xfrm>
          <a:prstGeom prst="rect"/>
          <a:noFill/>
          <a:ln>
            <a:noFill/>
          </a:ln>
        </p:spPr>
        <p:txBody>
          <a:bodyPr anchor="t" bIns="45720" lIns="91440" rIns="91440" tIns="45720" vert="horz" wrap="square">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5pPr>
          </a:lstStyle>
          <a:p>
            <a:pPr algn="ctr" lvl="0"/>
            <a:r>
              <a:rPr altLang="zh-CN" b="1" dirty="0" sz="4400" lang="en-US" u="sng">
                <a:solidFill>
                  <a:srgbClr val="FFFFFF"/>
                </a:solidFill>
                <a:latin typeface="Times New Roman" panose="02020603050405020304" pitchFamily="18" charset="0"/>
                <a:cs typeface="Times New Roman" panose="02020603050405020304" pitchFamily="18" charset="0"/>
              </a:rPr>
              <a:t>DIGITAL PORTFOLIO</a:t>
            </a:r>
          </a:p>
        </p:txBody>
      </p:sp>
      <p:sp>
        <p:nvSpPr>
          <p:cNvPr id="1048602" name="TextBox 2"/>
          <p:cNvSpPr txBox="1"/>
          <p:nvPr/>
        </p:nvSpPr>
        <p:spPr>
          <a:xfrm>
            <a:off x="672813" y="2586422"/>
            <a:ext cx="11870312" cy="1869440"/>
          </a:xfrm>
          <a:prstGeom prst="rect"/>
          <a:noFill/>
        </p:spPr>
        <p:txBody>
          <a:bodyPr wrap="square">
            <a:spAutoFit/>
          </a:bodyPr>
          <a:p>
            <a:r>
              <a:rPr dirty="0" sz="2400" lang="en-US">
                <a:solidFill>
                  <a:schemeClr val="bg2"/>
                </a:solidFill>
                <a:latin typeface="Times New Roman" panose="02020603050405020304" pitchFamily="18" charset="0"/>
                <a:cs typeface="Times New Roman" panose="02020603050405020304" pitchFamily="18" charset="0"/>
              </a:rPr>
              <a:t>STUDENT NAME           :</a:t>
            </a:r>
            <a:r>
              <a:rPr dirty="0" sz="2400" lang="en-US">
                <a:solidFill>
                  <a:schemeClr val="bg2"/>
                </a:solidFill>
                <a:latin typeface="Times New Roman" panose="02020603050405020304" pitchFamily="18" charset="0"/>
                <a:cs typeface="Times New Roman" panose="02020603050405020304" pitchFamily="18" charset="0"/>
              </a:rPr>
              <a:t> </a:t>
            </a:r>
            <a:r>
              <a:rPr dirty="0" sz="2400" lang="en-US">
                <a:solidFill>
                  <a:schemeClr val="bg2"/>
                </a:solidFill>
                <a:latin typeface="Times New Roman" panose="02020603050405020304" pitchFamily="18" charset="0"/>
                <a:cs typeface="Times New Roman" panose="02020603050405020304" pitchFamily="18" charset="0"/>
              </a:rPr>
              <a:t>P</a:t>
            </a:r>
            <a:r>
              <a:rPr dirty="0" sz="2400" lang="en-US">
                <a:solidFill>
                  <a:schemeClr val="bg2"/>
                </a:solidFill>
                <a:latin typeface="Times New Roman" panose="02020603050405020304" pitchFamily="18" charset="0"/>
                <a:cs typeface="Times New Roman" panose="02020603050405020304" pitchFamily="18" charset="0"/>
              </a:rPr>
              <a:t>r</a:t>
            </a:r>
            <a:r>
              <a:rPr dirty="0" sz="2400" lang="en-US">
                <a:solidFill>
                  <a:schemeClr val="bg2"/>
                </a:solidFill>
                <a:latin typeface="Times New Roman" panose="02020603050405020304" pitchFamily="18" charset="0"/>
                <a:cs typeface="Times New Roman" panose="02020603050405020304" pitchFamily="18" charset="0"/>
              </a:rPr>
              <a:t>a</a:t>
            </a:r>
            <a:r>
              <a:rPr dirty="0" sz="2400" lang="en-US">
                <a:solidFill>
                  <a:schemeClr val="bg2"/>
                </a:solidFill>
                <a:latin typeface="Times New Roman" panose="02020603050405020304" pitchFamily="18" charset="0"/>
                <a:cs typeface="Times New Roman" panose="02020603050405020304" pitchFamily="18" charset="0"/>
              </a:rPr>
              <a:t>s</a:t>
            </a:r>
            <a:r>
              <a:rPr dirty="0" sz="2400" lang="en-US">
                <a:solidFill>
                  <a:schemeClr val="bg2"/>
                </a:solidFill>
                <a:latin typeface="Times New Roman" panose="02020603050405020304" pitchFamily="18" charset="0"/>
                <a:cs typeface="Times New Roman" panose="02020603050405020304" pitchFamily="18" charset="0"/>
              </a:rPr>
              <a:t>a</a:t>
            </a:r>
            <a:r>
              <a:rPr dirty="0" sz="2400" lang="en-US">
                <a:solidFill>
                  <a:schemeClr val="bg2"/>
                </a:solidFill>
                <a:latin typeface="Times New Roman" panose="02020603050405020304" pitchFamily="18" charset="0"/>
                <a:cs typeface="Times New Roman" panose="02020603050405020304" pitchFamily="18" charset="0"/>
              </a:rPr>
              <a:t>n</a:t>
            </a:r>
            <a:r>
              <a:rPr dirty="0" sz="2400" lang="en-US">
                <a:solidFill>
                  <a:schemeClr val="bg2"/>
                </a:solidFill>
                <a:latin typeface="Times New Roman" panose="02020603050405020304" pitchFamily="18" charset="0"/>
                <a:cs typeface="Times New Roman" panose="02020603050405020304" pitchFamily="18" charset="0"/>
              </a:rPr>
              <a:t>t</a:t>
            </a:r>
            <a:r>
              <a:rPr dirty="0" sz="2400" lang="en-US">
                <a:solidFill>
                  <a:schemeClr val="bg2"/>
                </a:solidFill>
                <a:latin typeface="Times New Roman" panose="02020603050405020304" pitchFamily="18" charset="0"/>
                <a:cs typeface="Times New Roman" panose="02020603050405020304" pitchFamily="18" charset="0"/>
              </a:rPr>
              <a:t>h</a:t>
            </a:r>
            <a:r>
              <a:rPr dirty="0" sz="2400" lang="en-US">
                <a:solidFill>
                  <a:schemeClr val="bg2"/>
                </a:solidFill>
                <a:latin typeface="Times New Roman" panose="02020603050405020304" pitchFamily="18" charset="0"/>
                <a:cs typeface="Times New Roman" panose="02020603050405020304" pitchFamily="18" charset="0"/>
              </a:rPr>
              <a:t>.</a:t>
            </a:r>
            <a:r>
              <a:rPr dirty="0" sz="2400" lang="en-US">
                <a:solidFill>
                  <a:schemeClr val="bg2"/>
                </a:solidFill>
                <a:latin typeface="Times New Roman" panose="02020603050405020304" pitchFamily="18" charset="0"/>
                <a:cs typeface="Times New Roman" panose="02020603050405020304" pitchFamily="18" charset="0"/>
              </a:rPr>
              <a:t>P</a:t>
            </a:r>
            <a:endParaRPr altLang="en-US" lang="zh-CN"/>
          </a:p>
          <a:p>
            <a:r>
              <a:rPr dirty="0" sz="2400" lang="en-US">
                <a:solidFill>
                  <a:schemeClr val="bg2"/>
                </a:solidFill>
                <a:latin typeface="Times New Roman" panose="02020603050405020304" pitchFamily="18" charset="0"/>
                <a:cs typeface="Times New Roman" panose="02020603050405020304" pitchFamily="18" charset="0"/>
              </a:rPr>
              <a:t>REGISTER NO &amp; NMID : 35524U180</a:t>
            </a:r>
            <a:r>
              <a:rPr altLang="en-IN" dirty="0" sz="2400" lang="en-US">
                <a:solidFill>
                  <a:schemeClr val="bg2"/>
                </a:solidFill>
                <a:latin typeface="Times New Roman" panose="02020603050405020304" pitchFamily="18" charset="0"/>
                <a:cs typeface="Times New Roman" panose="02020603050405020304" pitchFamily="18" charset="0"/>
              </a:rPr>
              <a:t>5</a:t>
            </a:r>
            <a:r>
              <a:rPr altLang="en-IN" dirty="0" sz="2400" lang="en-US">
                <a:solidFill>
                  <a:schemeClr val="bg2"/>
                </a:solidFill>
                <a:latin typeface="Times New Roman" panose="02020603050405020304" pitchFamily="18" charset="0"/>
                <a:cs typeface="Times New Roman" panose="02020603050405020304" pitchFamily="18" charset="0"/>
              </a:rPr>
              <a:t>6</a:t>
            </a:r>
            <a:r>
              <a:rPr altLang="en-IN" dirty="0" sz="2400" lang="en-US">
                <a:solidFill>
                  <a:schemeClr val="bg2"/>
                </a:solidFill>
                <a:latin typeface="Times New Roman" panose="02020603050405020304" pitchFamily="18" charset="0"/>
                <a:cs typeface="Times New Roman" panose="02020603050405020304" pitchFamily="18" charset="0"/>
              </a:rPr>
              <a:t> </a:t>
            </a:r>
            <a:r>
              <a:rPr dirty="0" sz="2400" lang="en-US">
                <a:solidFill>
                  <a:schemeClr val="bg2"/>
                </a:solidFill>
                <a:latin typeface="Times New Roman" panose="02020603050405020304" pitchFamily="18" charset="0"/>
                <a:cs typeface="Times New Roman" panose="02020603050405020304" pitchFamily="18" charset="0"/>
              </a:rPr>
              <a:t>&amp; </a:t>
            </a:r>
            <a:r>
              <a:rPr dirty="0" sz="2400" lang="en-US">
                <a:solidFill>
                  <a:schemeClr val="bg2"/>
                </a:solidFill>
                <a:latin typeface="Times New Roman" panose="02020603050405020304" pitchFamily="18" charset="0"/>
                <a:cs typeface="Times New Roman" panose="02020603050405020304" pitchFamily="18" charset="0"/>
              </a:rPr>
              <a:t>2F04888953F577881C24DC70EA89BE56</a:t>
            </a:r>
            <a:endParaRPr altLang="en-US" lang="zh-CN"/>
          </a:p>
          <a:p>
            <a:r>
              <a:rPr dirty="0" sz="2400" lang="en-US">
                <a:solidFill>
                  <a:schemeClr val="bg2"/>
                </a:solidFill>
                <a:latin typeface="Times New Roman" panose="02020603050405020304" pitchFamily="18" charset="0"/>
                <a:cs typeface="Times New Roman" panose="02020603050405020304" pitchFamily="18" charset="0"/>
              </a:rPr>
              <a:t>DEPARTNMENT             : BSC COMPURT SCIENCE </a:t>
            </a:r>
          </a:p>
          <a:p>
            <a:r>
              <a:rPr dirty="0" sz="2400" lang="en-US">
                <a:solidFill>
                  <a:schemeClr val="bg2"/>
                </a:solidFill>
                <a:latin typeface="Times New Roman" panose="02020603050405020304" pitchFamily="18" charset="0"/>
                <a:cs typeface="Times New Roman" panose="02020603050405020304" pitchFamily="18" charset="0"/>
              </a:rPr>
              <a:t>COLLEGE/UNIVERSITY :GOVT ARTS AND SCIENCE COLLEGE </a:t>
            </a:r>
          </a:p>
          <a:p>
            <a:r>
              <a:rPr dirty="0" sz="2400" lang="en-US">
                <a:solidFill>
                  <a:schemeClr val="bg2"/>
                </a:solidFill>
                <a:latin typeface="Times New Roman" panose="02020603050405020304" pitchFamily="18" charset="0"/>
                <a:cs typeface="Times New Roman" panose="02020603050405020304" pitchFamily="18" charset="0"/>
              </a:rPr>
              <a:t>                              THIRUPATTUR / THIRUVALLUVAR UNIVERSITY</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56" name="Title 1048718"/>
          <p:cNvSpPr>
            <a:spLocks noGrp="1"/>
          </p:cNvSpPr>
          <p:nvPr>
            <p:ph type="title"/>
          </p:nvPr>
        </p:nvSpPr>
        <p:spPr>
          <a:xfrm>
            <a:off x="0" y="-295582"/>
            <a:ext cx="10515600" cy="1325562"/>
          </a:xfrm>
        </p:spPr>
        <p:txBody>
          <a:bodyPr/>
          <a:p>
            <a:pPr indent="-571500" marL="571500">
              <a:buFont typeface="Wingdings" panose="05000000000000000000" pitchFamily="2" charset="2"/>
              <a:buChar char="Ø"/>
            </a:pPr>
            <a:r>
              <a:rPr b="1" dirty="0" lang="en-US">
                <a:solidFill>
                  <a:schemeClr val="bg2"/>
                </a:solidFill>
                <a:latin typeface="Times New Roman" panose="02020603050405020304" pitchFamily="18" charset="0"/>
                <a:cs typeface="Times New Roman" panose="02020603050405020304" pitchFamily="18" charset="0"/>
              </a:rPr>
              <a:t>RESULT</a:t>
            </a:r>
            <a:r>
              <a:rPr dirty="0" lang="en-US">
                <a:solidFill>
                  <a:schemeClr val="bg2"/>
                </a:solidFill>
                <a:latin typeface="Times New Roman" panose="02020603050405020304" pitchFamily="18" charset="0"/>
                <a:cs typeface="Times New Roman" panose="02020603050405020304" pitchFamily="18" charset="0"/>
              </a:rPr>
              <a:t> </a:t>
            </a:r>
          </a:p>
        </p:txBody>
      </p:sp>
      <p:sp>
        <p:nvSpPr>
          <p:cNvPr id="1048657" name="TextBox 1049409"/>
          <p:cNvSpPr txBox="1"/>
          <p:nvPr/>
        </p:nvSpPr>
        <p:spPr>
          <a:xfrm>
            <a:off x="678832" y="888168"/>
            <a:ext cx="11513168" cy="5539740"/>
          </a:xfrm>
          <a:prstGeom prst="rect"/>
        </p:spPr>
        <p:txBody>
          <a:bodyPr rtlCol="0" wrap="square">
            <a:spAutoFit/>
          </a:bodyPr>
          <a:p>
            <a:r>
              <a:rPr dirty="0" sz="2800" lang="en-US">
                <a:solidFill>
                  <a:schemeClr val="bg2"/>
                </a:solidFill>
                <a:latin typeface="Times New Roman" panose="02020603050405020304" pitchFamily="18" charset="0"/>
                <a:cs typeface="Times New Roman" panose="02020603050405020304" pitchFamily="18" charset="0"/>
              </a:rPr>
              <a:t>1. </a:t>
            </a:r>
            <a:r>
              <a:rPr b="1" dirty="0" sz="2800" lang="en-US">
                <a:solidFill>
                  <a:schemeClr val="bg2"/>
                </a:solidFill>
                <a:latin typeface="Times New Roman" panose="02020603050405020304" pitchFamily="18" charset="0"/>
                <a:cs typeface="Times New Roman" panose="02020603050405020304" pitchFamily="18" charset="0"/>
              </a:rPr>
              <a:t>Improved User Experience </a:t>
            </a:r>
            <a:r>
              <a:rPr dirty="0" sz="2800" lang="en-US">
                <a:solidFill>
                  <a:schemeClr val="bg2"/>
                </a:solidFill>
                <a:latin typeface="Times New Roman" panose="02020603050405020304" pitchFamily="18" charset="0"/>
                <a:cs typeface="Times New Roman" panose="02020603050405020304" pitchFamily="18" charset="0"/>
              </a:rPr>
              <a:t>– Users find the system easier and more helpful.
2. </a:t>
            </a:r>
            <a:r>
              <a:rPr b="1" dirty="0" sz="2800" lang="en-US">
                <a:solidFill>
                  <a:schemeClr val="bg2"/>
                </a:solidFill>
                <a:latin typeface="Times New Roman" panose="02020603050405020304" pitchFamily="18" charset="0"/>
                <a:cs typeface="Times New Roman" panose="02020603050405020304" pitchFamily="18" charset="0"/>
              </a:rPr>
              <a:t>Efficiency</a:t>
            </a:r>
            <a:r>
              <a:rPr dirty="0" sz="2800" lang="en-US">
                <a:solidFill>
                  <a:schemeClr val="bg2"/>
                </a:solidFill>
                <a:latin typeface="Times New Roman" panose="02020603050405020304" pitchFamily="18" charset="0"/>
                <a:cs typeface="Times New Roman" panose="02020603050405020304" pitchFamily="18" charset="0"/>
              </a:rPr>
              <a:t> – Tasks are completed faster with less effort.
3. </a:t>
            </a:r>
            <a:r>
              <a:rPr b="1" dirty="0" sz="2800" lang="en-US">
                <a:solidFill>
                  <a:schemeClr val="bg2"/>
                </a:solidFill>
                <a:latin typeface="Times New Roman" panose="02020603050405020304" pitchFamily="18" charset="0"/>
                <a:cs typeface="Times New Roman" panose="02020603050405020304" pitchFamily="18" charset="0"/>
              </a:rPr>
              <a:t>Problem Solved </a:t>
            </a:r>
            <a:r>
              <a:rPr dirty="0" sz="2800" lang="en-US">
                <a:solidFill>
                  <a:schemeClr val="bg2"/>
                </a:solidFill>
                <a:latin typeface="Times New Roman" panose="02020603050405020304" pitchFamily="18" charset="0"/>
                <a:cs typeface="Times New Roman" panose="02020603050405020304" pitchFamily="18" charset="0"/>
              </a:rPr>
              <a:t>– The specific issue identified in the problem statement is addressed.
4. </a:t>
            </a:r>
            <a:r>
              <a:rPr b="1" dirty="0" sz="2800" lang="en-US">
                <a:solidFill>
                  <a:schemeClr val="bg2"/>
                </a:solidFill>
                <a:latin typeface="Times New Roman" panose="02020603050405020304" pitchFamily="18" charset="0"/>
                <a:cs typeface="Times New Roman" panose="02020603050405020304" pitchFamily="18" charset="0"/>
              </a:rPr>
              <a:t>Higher Engagement </a:t>
            </a:r>
            <a:r>
              <a:rPr dirty="0" sz="2800" lang="en-US">
                <a:solidFill>
                  <a:schemeClr val="bg2"/>
                </a:solidFill>
                <a:latin typeface="Times New Roman" panose="02020603050405020304" pitchFamily="18" charset="0"/>
                <a:cs typeface="Times New Roman" panose="02020603050405020304" pitchFamily="18" charset="0"/>
              </a:rPr>
              <a:t>– Users interact more with the system because of added value.
5. </a:t>
            </a:r>
            <a:r>
              <a:rPr b="1" dirty="0" sz="2800" lang="en-US">
                <a:solidFill>
                  <a:schemeClr val="bg2"/>
                </a:solidFill>
                <a:latin typeface="Times New Roman" panose="02020603050405020304" pitchFamily="18" charset="0"/>
                <a:cs typeface="Times New Roman" panose="02020603050405020304" pitchFamily="18" charset="0"/>
              </a:rPr>
              <a:t>Competitive Advantage </a:t>
            </a:r>
            <a:r>
              <a:rPr dirty="0" sz="2800" lang="en-US">
                <a:solidFill>
                  <a:schemeClr val="bg2"/>
                </a:solidFill>
                <a:latin typeface="Times New Roman" panose="02020603050405020304" pitchFamily="18" charset="0"/>
                <a:cs typeface="Times New Roman" panose="02020603050405020304" pitchFamily="18" charset="0"/>
              </a:rPr>
              <a:t>– The system stays ahead or on par with competitors.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58" name="Title 1048720"/>
          <p:cNvSpPr>
            <a:spLocks noGrp="1"/>
          </p:cNvSpPr>
          <p:nvPr>
            <p:ph type="title"/>
          </p:nvPr>
        </p:nvSpPr>
        <p:spPr>
          <a:xfrm>
            <a:off x="0" y="0"/>
            <a:ext cx="10515600" cy="1325562"/>
          </a:xfrm>
        </p:spPr>
        <p:txBody>
          <a:bodyPr/>
          <a:p>
            <a:pPr indent="-571500" marL="571500">
              <a:buFont typeface="Wingdings" panose="05000000000000000000" pitchFamily="2" charset="2"/>
              <a:buChar char="Ø"/>
            </a:pPr>
            <a:r>
              <a:rPr b="1" dirty="0" lang="en-US">
                <a:solidFill>
                  <a:schemeClr val="bg2"/>
                </a:solidFill>
                <a:latin typeface="Times New Roman" panose="02020603050405020304" pitchFamily="18" charset="0"/>
                <a:cs typeface="Times New Roman" panose="02020603050405020304" pitchFamily="18" charset="0"/>
              </a:rPr>
              <a:t>SCREENSHOT </a:t>
            </a:r>
          </a:p>
        </p:txBody>
      </p:sp>
      <p:pic>
        <p:nvPicPr>
          <p:cNvPr id="2097153" name="Picture 2"/>
          <p:cNvPicPr>
            <a:picLocks noChangeAspect="1"/>
          </p:cNvPicPr>
          <p:nvPr/>
        </p:nvPicPr>
        <p:blipFill>
          <a:blip xmlns:r="http://schemas.openxmlformats.org/officeDocument/2006/relationships" r:embed="rId1"/>
          <a:stretch>
            <a:fillRect/>
          </a:stretch>
        </p:blipFill>
        <p:spPr>
          <a:xfrm>
            <a:off x="952500" y="1325562"/>
            <a:ext cx="10287000" cy="4949114"/>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59" name="Title 1048719"/>
          <p:cNvSpPr>
            <a:spLocks noGrp="1"/>
          </p:cNvSpPr>
          <p:nvPr>
            <p:ph type="title"/>
          </p:nvPr>
        </p:nvSpPr>
        <p:spPr>
          <a:xfrm>
            <a:off x="125990" y="-204952"/>
            <a:ext cx="10515600" cy="1325562"/>
          </a:xfrm>
        </p:spPr>
        <p:txBody>
          <a:bodyPr/>
          <a:p>
            <a:pPr indent="-571500" marL="571500">
              <a:buFont typeface="Wingdings" panose="05000000000000000000" pitchFamily="2" charset="2"/>
              <a:buChar char="Ø"/>
            </a:pPr>
            <a:r>
              <a:rPr b="1" dirty="0" lang="en-US">
                <a:solidFill>
                  <a:schemeClr val="bg2"/>
                </a:solidFill>
                <a:latin typeface="Times New Roman" panose="02020603050405020304" pitchFamily="18" charset="0"/>
                <a:cs typeface="Times New Roman" panose="02020603050405020304" pitchFamily="18" charset="0"/>
              </a:rPr>
              <a:t>SCREENSHOT</a:t>
            </a:r>
          </a:p>
        </p:txBody>
      </p:sp>
      <p:pic>
        <p:nvPicPr>
          <p:cNvPr id="2097154" name="Picture 4"/>
          <p:cNvPicPr>
            <a:picLocks noChangeAspect="1"/>
          </p:cNvPicPr>
          <p:nvPr/>
        </p:nvPicPr>
        <p:blipFill>
          <a:blip xmlns:r="http://schemas.openxmlformats.org/officeDocument/2006/relationships" r:embed="rId1"/>
          <a:stretch>
            <a:fillRect/>
          </a:stretch>
        </p:blipFill>
        <p:spPr>
          <a:xfrm>
            <a:off x="952500" y="1120610"/>
            <a:ext cx="10287000" cy="5359018"/>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60" name="Title 1048722"/>
          <p:cNvSpPr>
            <a:spLocks noGrp="1"/>
          </p:cNvSpPr>
          <p:nvPr>
            <p:ph type="title"/>
          </p:nvPr>
        </p:nvSpPr>
        <p:spPr>
          <a:xfrm>
            <a:off x="0" y="-110359"/>
            <a:ext cx="10515600" cy="1325562"/>
          </a:xfrm>
        </p:spPr>
        <p:txBody>
          <a:bodyPr/>
          <a:p>
            <a:pPr indent="-571500" marL="571500">
              <a:buFont typeface="Wingdings" panose="05000000000000000000" pitchFamily="2" charset="2"/>
              <a:buChar char="Ø"/>
            </a:pPr>
            <a:r>
              <a:rPr b="1" dirty="0" lang="en-US">
                <a:solidFill>
                  <a:schemeClr val="bg2"/>
                </a:solidFill>
                <a:latin typeface="Times New Roman" panose="02020603050405020304" pitchFamily="18" charset="0"/>
                <a:cs typeface="Times New Roman" panose="02020603050405020304" pitchFamily="18" charset="0"/>
              </a:rPr>
              <a:t>CONCLUSION </a:t>
            </a:r>
          </a:p>
        </p:txBody>
      </p:sp>
      <p:sp>
        <p:nvSpPr>
          <p:cNvPr id="1048661" name="TextBox 1049410"/>
          <p:cNvSpPr txBox="1"/>
          <p:nvPr/>
        </p:nvSpPr>
        <p:spPr>
          <a:xfrm>
            <a:off x="1077628" y="1215203"/>
            <a:ext cx="11487171" cy="5273040"/>
          </a:xfrm>
          <a:prstGeom prst="rect"/>
        </p:spPr>
        <p:txBody>
          <a:bodyPr rtlCol="0" wrap="square">
            <a:spAutoFit/>
          </a:bodyPr>
          <a:p>
            <a:r>
              <a:rPr dirty="0" sz="2900" lang="en-US">
                <a:solidFill>
                  <a:schemeClr val="bg2"/>
                </a:solidFill>
                <a:latin typeface="Times New Roman" panose="02020603050405020304" pitchFamily="18" charset="0"/>
                <a:cs typeface="Times New Roman" panose="02020603050405020304" pitchFamily="18" charset="0"/>
              </a:rPr>
              <a:t>1. The feature successfully addresses the identified problem.
2. It enhances overall usability and user satisfaction.
3. Integration with existing systems was achieved smoothly.
4. The feature improves efficiency and productivity.
5. User feedback confirms its usefulness and value.
6. It lays the foundation for future improvements and scalability.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62" name="Title 1048587"/>
          <p:cNvSpPr>
            <a:spLocks noGrp="1"/>
          </p:cNvSpPr>
          <p:nvPr>
            <p:ph type="title"/>
          </p:nvPr>
        </p:nvSpPr>
        <p:spPr>
          <a:xfrm>
            <a:off x="0" y="0"/>
            <a:ext cx="10515600" cy="1325562"/>
          </a:xfrm>
        </p:spPr>
        <p:txBody>
          <a:bodyPr/>
          <a:p>
            <a:pPr indent="-571500" marL="571500">
              <a:buFont typeface="Wingdings" panose="05000000000000000000" pitchFamily="2" charset="2"/>
              <a:buChar char="Ø"/>
            </a:pPr>
            <a:r>
              <a:rPr b="1" dirty="0" lang="en-US">
                <a:solidFill>
                  <a:schemeClr val="bg2"/>
                </a:solidFill>
                <a:latin typeface="Times New Roman" panose="02020603050405020304" pitchFamily="18" charset="0"/>
                <a:cs typeface="Times New Roman" panose="02020603050405020304" pitchFamily="18" charset="0"/>
              </a:rPr>
              <a:t>GITHUB LINK </a:t>
            </a:r>
          </a:p>
        </p:txBody>
      </p:sp>
      <p:sp>
        <p:nvSpPr>
          <p:cNvPr id="1048663" name="TextBox 2"/>
          <p:cNvSpPr txBox="1"/>
          <p:nvPr/>
        </p:nvSpPr>
        <p:spPr>
          <a:xfrm>
            <a:off x="1998279" y="3167390"/>
            <a:ext cx="8738037" cy="510540"/>
          </a:xfrm>
          <a:prstGeom prst="rect"/>
          <a:noFill/>
        </p:spPr>
        <p:txBody>
          <a:bodyPr wrap="square">
            <a:spAutoFit/>
          </a:bodyPr>
          <a:p>
            <a:endParaRPr dirty="0" sz="2800" lang="en-IN">
              <a:latin typeface="Times New Roman" panose="02020603050405020304" pitchFamily="18" charset="0"/>
              <a:cs typeface="Times New Roman" panose="02020603050405020304" pitchFamily="18" charset="0"/>
            </a:endParaRPr>
          </a:p>
        </p:txBody>
      </p:sp>
      <p:sp>
        <p:nvSpPr>
          <p:cNvPr id="1049342" name=""/>
          <p:cNvSpPr txBox="1"/>
          <p:nvPr/>
        </p:nvSpPr>
        <p:spPr>
          <a:xfrm>
            <a:off x="4096000" y="3219450"/>
            <a:ext cx="4000000" cy="510540"/>
          </a:xfrm>
          <a:prstGeom prst="rect"/>
        </p:spPr>
        <p:txBody>
          <a:bodyPr rtlCol="0" wrap="square">
            <a:spAutoFit/>
          </a:bodyPr>
          <a:p>
            <a:r>
              <a:rPr sz="2800" lang="en-US">
                <a:solidFill>
                  <a:srgbClr val="000000"/>
                </a:solidFill>
              </a:rPr>
              <a:t/>
            </a:r>
            <a:endParaRPr sz="2800" lang="en-US">
              <a:solidFill>
                <a:srgbClr val="000000"/>
              </a:solidFill>
            </a:endParaRPr>
          </a:p>
        </p:txBody>
      </p:sp>
      <p:sp>
        <p:nvSpPr>
          <p:cNvPr id="1049343" name=""/>
          <p:cNvSpPr txBox="1"/>
          <p:nvPr/>
        </p:nvSpPr>
        <p:spPr>
          <a:xfrm>
            <a:off x="1162088" y="3219450"/>
            <a:ext cx="9224571" cy="510540"/>
          </a:xfrm>
          <a:prstGeom prst="rect"/>
        </p:spPr>
        <p:txBody>
          <a:bodyPr rtlCol="0" wrap="square">
            <a:spAutoFit/>
          </a:bodyPr>
          <a:p>
            <a:r>
              <a:rPr sz="2800" lang="en-US">
                <a:solidFill>
                  <a:srgbClr val="000000"/>
                </a:solidFill>
                <a:hlinkClick r:id="rId1"/>
              </a:rPr>
              <a:t>https://github.com/24csnm56-blip/Naan-mudhal-.git</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grpSp>
        <p:nvGrpSpPr>
          <p:cNvPr id="45" name="Group 57"/>
          <p:cNvGrpSpPr/>
          <p:nvPr/>
        </p:nvGrpSpPr>
        <p:grpSpPr>
          <a:xfrm>
            <a:off x="4182269" y="4748997"/>
            <a:ext cx="3827462" cy="101600"/>
            <a:chOff x="239713" y="2317751"/>
            <a:chExt cx="3827462" cy="101600"/>
          </a:xfrm>
        </p:grpSpPr>
        <p:sp>
          <p:nvSpPr>
            <p:cNvPr id="1048606" name="Oval 51"/>
            <p:cNvSpPr/>
            <p:nvPr/>
          </p:nvSpPr>
          <p:spPr>
            <a:xfrm>
              <a:off x="239713" y="2317751"/>
              <a:ext cx="95250" cy="101600"/>
            </a:xfrm>
            <a:prstGeom prst="ellipse"/>
            <a:solidFill>
              <a:schemeClr val="lt1"/>
            </a:solid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5pPr>
            </a:lstStyle>
            <a:p>
              <a:pPr lvl="0"/>
              <a:endParaRPr altLang="en-US" lang="zh-CN">
                <a:solidFill>
                  <a:srgbClr val="000000"/>
                </a:solidFill>
                <a:ea typeface="Arial" pitchFamily="34" charset="0"/>
              </a:endParaRPr>
            </a:p>
          </p:txBody>
        </p:sp>
        <p:sp>
          <p:nvSpPr>
            <p:cNvPr id="1048607" name="Oval 52"/>
            <p:cNvSpPr/>
            <p:nvPr/>
          </p:nvSpPr>
          <p:spPr>
            <a:xfrm>
              <a:off x="469900" y="2317751"/>
              <a:ext cx="101600" cy="101600"/>
            </a:xfrm>
            <a:prstGeom prst="ellipse"/>
            <a:solidFill>
              <a:schemeClr val="lt1"/>
            </a:solid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5pPr>
            </a:lstStyle>
            <a:p>
              <a:pPr lvl="0"/>
              <a:endParaRPr altLang="en-US" lang="zh-CN">
                <a:solidFill>
                  <a:srgbClr val="000000"/>
                </a:solidFill>
                <a:ea typeface="Arial" pitchFamily="34" charset="0"/>
              </a:endParaRPr>
            </a:p>
          </p:txBody>
        </p:sp>
        <p:sp>
          <p:nvSpPr>
            <p:cNvPr id="1048608" name="Oval 53"/>
            <p:cNvSpPr/>
            <p:nvPr/>
          </p:nvSpPr>
          <p:spPr>
            <a:xfrm>
              <a:off x="706438" y="2317751"/>
              <a:ext cx="95250" cy="101600"/>
            </a:xfrm>
            <a:prstGeom prst="ellipse"/>
            <a:solidFill>
              <a:schemeClr val="lt1"/>
            </a:solid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5pPr>
            </a:lstStyle>
            <a:p>
              <a:pPr lvl="0"/>
              <a:endParaRPr altLang="en-US" lang="zh-CN">
                <a:solidFill>
                  <a:srgbClr val="000000"/>
                </a:solidFill>
                <a:ea typeface="Arial" pitchFamily="34" charset="0"/>
              </a:endParaRPr>
            </a:p>
          </p:txBody>
        </p:sp>
        <p:sp>
          <p:nvSpPr>
            <p:cNvPr id="1048609" name="Oval 54"/>
            <p:cNvSpPr/>
            <p:nvPr/>
          </p:nvSpPr>
          <p:spPr>
            <a:xfrm>
              <a:off x="938213" y="2317751"/>
              <a:ext cx="95250" cy="101600"/>
            </a:xfrm>
            <a:prstGeom prst="ellipse"/>
            <a:solidFill>
              <a:schemeClr val="lt1"/>
            </a:solid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5pPr>
            </a:lstStyle>
            <a:p>
              <a:pPr lvl="0"/>
              <a:endParaRPr altLang="en-US" lang="zh-CN">
                <a:solidFill>
                  <a:srgbClr val="000000"/>
                </a:solidFill>
                <a:ea typeface="Arial" pitchFamily="34" charset="0"/>
              </a:endParaRPr>
            </a:p>
          </p:txBody>
        </p:sp>
        <p:sp>
          <p:nvSpPr>
            <p:cNvPr id="1048610" name="Oval 55"/>
            <p:cNvSpPr/>
            <p:nvPr/>
          </p:nvSpPr>
          <p:spPr>
            <a:xfrm>
              <a:off x="1168400" y="2317751"/>
              <a:ext cx="101600" cy="101600"/>
            </a:xfrm>
            <a:prstGeom prst="ellipse"/>
            <a:solidFill>
              <a:schemeClr val="lt1"/>
            </a:solid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5pPr>
            </a:lstStyle>
            <a:p>
              <a:pPr lvl="0"/>
              <a:endParaRPr altLang="en-US" lang="zh-CN">
                <a:solidFill>
                  <a:srgbClr val="000000"/>
                </a:solidFill>
                <a:ea typeface="Arial" pitchFamily="34" charset="0"/>
              </a:endParaRPr>
            </a:p>
          </p:txBody>
        </p:sp>
        <p:sp>
          <p:nvSpPr>
            <p:cNvPr id="1048611" name="Oval 56"/>
            <p:cNvSpPr/>
            <p:nvPr/>
          </p:nvSpPr>
          <p:spPr>
            <a:xfrm>
              <a:off x="1404938" y="2317751"/>
              <a:ext cx="95250" cy="101600"/>
            </a:xfrm>
            <a:prstGeom prst="ellipse"/>
            <a:solidFill>
              <a:schemeClr val="lt1"/>
            </a:solid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5pPr>
            </a:lstStyle>
            <a:p>
              <a:pPr lvl="0"/>
              <a:endParaRPr altLang="en-US" lang="zh-CN">
                <a:solidFill>
                  <a:srgbClr val="000000"/>
                </a:solidFill>
                <a:ea typeface="Arial" pitchFamily="34" charset="0"/>
              </a:endParaRPr>
            </a:p>
          </p:txBody>
        </p:sp>
        <p:sp>
          <p:nvSpPr>
            <p:cNvPr id="1048612" name="Oval 57"/>
            <p:cNvSpPr/>
            <p:nvPr/>
          </p:nvSpPr>
          <p:spPr>
            <a:xfrm>
              <a:off x="1635125" y="2317751"/>
              <a:ext cx="101600" cy="101600"/>
            </a:xfrm>
            <a:prstGeom prst="ellipse"/>
            <a:solidFill>
              <a:schemeClr val="lt1"/>
            </a:solid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5pPr>
            </a:lstStyle>
            <a:p>
              <a:pPr lvl="0"/>
              <a:endParaRPr altLang="en-US" lang="zh-CN">
                <a:solidFill>
                  <a:srgbClr val="000000"/>
                </a:solidFill>
                <a:ea typeface="Arial" pitchFamily="34" charset="0"/>
              </a:endParaRPr>
            </a:p>
          </p:txBody>
        </p:sp>
        <p:sp>
          <p:nvSpPr>
            <p:cNvPr id="1048613" name="Oval 58"/>
            <p:cNvSpPr/>
            <p:nvPr/>
          </p:nvSpPr>
          <p:spPr>
            <a:xfrm>
              <a:off x="1871663" y="2317751"/>
              <a:ext cx="95250" cy="101600"/>
            </a:xfrm>
            <a:prstGeom prst="ellipse"/>
            <a:solidFill>
              <a:schemeClr val="lt1"/>
            </a:solid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5pPr>
            </a:lstStyle>
            <a:p>
              <a:pPr lvl="0"/>
              <a:endParaRPr altLang="en-US" lang="zh-CN">
                <a:solidFill>
                  <a:srgbClr val="000000"/>
                </a:solidFill>
                <a:ea typeface="Arial" pitchFamily="34" charset="0"/>
              </a:endParaRPr>
            </a:p>
          </p:txBody>
        </p:sp>
        <p:sp>
          <p:nvSpPr>
            <p:cNvPr id="1048614" name="Oval 59"/>
            <p:cNvSpPr/>
            <p:nvPr/>
          </p:nvSpPr>
          <p:spPr>
            <a:xfrm>
              <a:off x="2103438" y="2317751"/>
              <a:ext cx="95250" cy="101600"/>
            </a:xfrm>
            <a:prstGeom prst="ellipse"/>
            <a:solidFill>
              <a:schemeClr val="lt1"/>
            </a:solid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5pPr>
            </a:lstStyle>
            <a:p>
              <a:pPr lvl="0"/>
              <a:endParaRPr altLang="en-US" lang="zh-CN">
                <a:solidFill>
                  <a:srgbClr val="000000"/>
                </a:solidFill>
                <a:ea typeface="Arial" pitchFamily="34" charset="0"/>
              </a:endParaRPr>
            </a:p>
          </p:txBody>
        </p:sp>
        <p:sp>
          <p:nvSpPr>
            <p:cNvPr id="1048615" name="Oval 60"/>
            <p:cNvSpPr/>
            <p:nvPr/>
          </p:nvSpPr>
          <p:spPr>
            <a:xfrm>
              <a:off x="2338388" y="2317751"/>
              <a:ext cx="96838" cy="101600"/>
            </a:xfrm>
            <a:prstGeom prst="ellipse"/>
            <a:solidFill>
              <a:schemeClr val="lt1"/>
            </a:solid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5pPr>
            </a:lstStyle>
            <a:p>
              <a:pPr lvl="0"/>
              <a:endParaRPr altLang="en-US" lang="zh-CN">
                <a:solidFill>
                  <a:srgbClr val="000000"/>
                </a:solidFill>
                <a:ea typeface="Arial" pitchFamily="34" charset="0"/>
              </a:endParaRPr>
            </a:p>
          </p:txBody>
        </p:sp>
        <p:sp>
          <p:nvSpPr>
            <p:cNvPr id="1048616" name="Oval 61"/>
            <p:cNvSpPr/>
            <p:nvPr/>
          </p:nvSpPr>
          <p:spPr>
            <a:xfrm>
              <a:off x="2570163" y="2317751"/>
              <a:ext cx="95250" cy="101600"/>
            </a:xfrm>
            <a:prstGeom prst="ellipse"/>
            <a:solidFill>
              <a:schemeClr val="lt1"/>
            </a:solid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5pPr>
            </a:lstStyle>
            <a:p>
              <a:pPr lvl="0"/>
              <a:endParaRPr altLang="en-US" lang="zh-CN">
                <a:solidFill>
                  <a:srgbClr val="000000"/>
                </a:solidFill>
                <a:ea typeface="Arial" pitchFamily="34" charset="0"/>
              </a:endParaRPr>
            </a:p>
          </p:txBody>
        </p:sp>
        <p:sp>
          <p:nvSpPr>
            <p:cNvPr id="1048617" name="Oval 62"/>
            <p:cNvSpPr/>
            <p:nvPr/>
          </p:nvSpPr>
          <p:spPr>
            <a:xfrm>
              <a:off x="2800350" y="2317751"/>
              <a:ext cx="101600" cy="101600"/>
            </a:xfrm>
            <a:prstGeom prst="ellipse"/>
            <a:solidFill>
              <a:schemeClr val="lt1"/>
            </a:solid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5pPr>
            </a:lstStyle>
            <a:p>
              <a:pPr lvl="0"/>
              <a:endParaRPr altLang="en-US" lang="zh-CN">
                <a:solidFill>
                  <a:srgbClr val="000000"/>
                </a:solidFill>
                <a:ea typeface="Arial" pitchFamily="34" charset="0"/>
              </a:endParaRPr>
            </a:p>
          </p:txBody>
        </p:sp>
        <p:sp>
          <p:nvSpPr>
            <p:cNvPr id="1048618" name="Oval 63"/>
            <p:cNvSpPr/>
            <p:nvPr/>
          </p:nvSpPr>
          <p:spPr>
            <a:xfrm>
              <a:off x="3036888" y="2317751"/>
              <a:ext cx="95250" cy="101600"/>
            </a:xfrm>
            <a:prstGeom prst="ellipse"/>
            <a:solidFill>
              <a:schemeClr val="lt1"/>
            </a:solid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5pPr>
            </a:lstStyle>
            <a:p>
              <a:pPr lvl="0"/>
              <a:endParaRPr altLang="en-US" lang="zh-CN">
                <a:solidFill>
                  <a:srgbClr val="000000"/>
                </a:solidFill>
                <a:ea typeface="Arial" pitchFamily="34" charset="0"/>
              </a:endParaRPr>
            </a:p>
          </p:txBody>
        </p:sp>
        <p:sp>
          <p:nvSpPr>
            <p:cNvPr id="1048619" name="Oval 64"/>
            <p:cNvSpPr/>
            <p:nvPr/>
          </p:nvSpPr>
          <p:spPr>
            <a:xfrm>
              <a:off x="3267075" y="2317751"/>
              <a:ext cx="101600" cy="101600"/>
            </a:xfrm>
            <a:prstGeom prst="ellipse"/>
            <a:solidFill>
              <a:schemeClr val="lt1"/>
            </a:solid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5pPr>
            </a:lstStyle>
            <a:p>
              <a:pPr lvl="0"/>
              <a:endParaRPr altLang="en-US" lang="zh-CN">
                <a:solidFill>
                  <a:srgbClr val="000000"/>
                </a:solidFill>
                <a:ea typeface="Arial" pitchFamily="34" charset="0"/>
              </a:endParaRPr>
            </a:p>
          </p:txBody>
        </p:sp>
        <p:sp>
          <p:nvSpPr>
            <p:cNvPr id="1048620" name="Oval 65"/>
            <p:cNvSpPr/>
            <p:nvPr/>
          </p:nvSpPr>
          <p:spPr>
            <a:xfrm>
              <a:off x="3503613" y="2317751"/>
              <a:ext cx="96838" cy="101600"/>
            </a:xfrm>
            <a:prstGeom prst="ellipse"/>
            <a:solidFill>
              <a:schemeClr val="lt1"/>
            </a:solid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5pPr>
            </a:lstStyle>
            <a:p>
              <a:pPr lvl="0"/>
              <a:endParaRPr altLang="en-US" lang="zh-CN">
                <a:solidFill>
                  <a:srgbClr val="000000"/>
                </a:solidFill>
                <a:ea typeface="Arial" pitchFamily="34" charset="0"/>
              </a:endParaRPr>
            </a:p>
          </p:txBody>
        </p:sp>
        <p:sp>
          <p:nvSpPr>
            <p:cNvPr id="1048621" name="Oval 66"/>
            <p:cNvSpPr/>
            <p:nvPr/>
          </p:nvSpPr>
          <p:spPr>
            <a:xfrm>
              <a:off x="3735388" y="2317751"/>
              <a:ext cx="95250" cy="101600"/>
            </a:xfrm>
            <a:prstGeom prst="ellipse"/>
            <a:solidFill>
              <a:schemeClr val="lt1"/>
            </a:solid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5pPr>
            </a:lstStyle>
            <a:p>
              <a:pPr lvl="0"/>
              <a:endParaRPr altLang="en-US" lang="zh-CN">
                <a:solidFill>
                  <a:srgbClr val="000000"/>
                </a:solidFill>
                <a:ea typeface="Arial" pitchFamily="34" charset="0"/>
              </a:endParaRPr>
            </a:p>
          </p:txBody>
        </p:sp>
        <p:sp>
          <p:nvSpPr>
            <p:cNvPr id="1048622" name="Oval 67"/>
            <p:cNvSpPr/>
            <p:nvPr/>
          </p:nvSpPr>
          <p:spPr>
            <a:xfrm>
              <a:off x="3971925" y="2317751"/>
              <a:ext cx="95250" cy="101600"/>
            </a:xfrm>
            <a:prstGeom prst="ellipse"/>
            <a:solidFill>
              <a:schemeClr val="lt1"/>
            </a:solid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5pPr>
            </a:lstStyle>
            <a:p>
              <a:pPr lvl="0"/>
              <a:endParaRPr altLang="en-US" lang="zh-CN">
                <a:solidFill>
                  <a:srgbClr val="000000"/>
                </a:solidFill>
                <a:ea typeface="Arial" pitchFamily="34" charset="0"/>
              </a:endParaRPr>
            </a:p>
          </p:txBody>
        </p:sp>
      </p:grpSp>
      <p:sp>
        <p:nvSpPr>
          <p:cNvPr id="1048623" name="文本框 70"/>
          <p:cNvSpPr txBox="1"/>
          <p:nvPr/>
        </p:nvSpPr>
        <p:spPr>
          <a:xfrm>
            <a:off x="43564" y="139534"/>
            <a:ext cx="7265126" cy="769441"/>
          </a:xfrm>
          <a:prstGeom prst="rect"/>
          <a:noFill/>
          <a:ln>
            <a:noFill/>
          </a:ln>
        </p:spPr>
        <p:txBody>
          <a:bodyPr anchor="t" bIns="45720" lIns="91440" rIns="91440" tIns="45720" vert="horz" wrap="square">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5pPr>
          </a:lstStyle>
          <a:p>
            <a:pPr algn="dist" indent="-571500" lvl="0" marL="571500">
              <a:buFont typeface="Wingdings" panose="05000000000000000000" pitchFamily="2" charset="2"/>
              <a:buChar char="Ø"/>
            </a:pPr>
            <a:r>
              <a:rPr altLang="zh-CN" b="1" dirty="0" sz="4400" lang="en-US">
                <a:solidFill>
                  <a:srgbClr val="FFFFFF"/>
                </a:solidFill>
                <a:latin typeface="Times New Roman" panose="02020603050405020304" pitchFamily="18" charset="0"/>
                <a:cs typeface="Times New Roman" panose="02020603050405020304" pitchFamily="18" charset="0"/>
              </a:rPr>
              <a:t>PROJECT LITTLE</a:t>
            </a:r>
          </a:p>
        </p:txBody>
      </p:sp>
      <p:sp>
        <p:nvSpPr>
          <p:cNvPr id="1048624" name="文本框 97"/>
          <p:cNvSpPr txBox="1"/>
          <p:nvPr/>
        </p:nvSpPr>
        <p:spPr>
          <a:xfrm>
            <a:off x="2424744" y="3889078"/>
            <a:ext cx="7968429" cy="830997"/>
          </a:xfrm>
          <a:prstGeom prst="rect"/>
          <a:noFill/>
          <a:ln>
            <a:noFill/>
          </a:ln>
        </p:spPr>
        <p:txBody>
          <a:bodyPr anchor="t" bIns="45720" lIns="91440" rIns="91440" tIns="45720" vert="horz" wrap="square">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5pPr>
          </a:lstStyle>
          <a:p>
            <a:pPr algn="ctr" lvl="0"/>
            <a:r>
              <a:rPr altLang="zh-CN" b="1" dirty="0" sz="4800" lang="en-US" u="sng">
                <a:solidFill>
                  <a:srgbClr val="FFFFFF"/>
                </a:solidFill>
                <a:latin typeface="Times New Roman" panose="02020603050405020304" pitchFamily="18" charset="0"/>
                <a:cs typeface="Times New Roman" panose="02020603050405020304" pitchFamily="18" charset="0"/>
              </a:rPr>
              <a:t>BUILDING</a:t>
            </a:r>
            <a:r>
              <a:rPr altLang="en-US" b="1" dirty="0" sz="4800" lang="zh-CN" u="sng">
                <a:solidFill>
                  <a:srgbClr val="FFFFFF"/>
                </a:solidFill>
                <a:latin typeface="Times New Roman" panose="02020603050405020304" pitchFamily="18" charset="0"/>
                <a:cs typeface="Times New Roman" panose="02020603050405020304" pitchFamily="18" charset="0"/>
              </a:rPr>
              <a:t> </a:t>
            </a:r>
            <a:r>
              <a:rPr altLang="zh-CN" b="1" dirty="0" sz="4800" lang="en-US" u="sng">
                <a:solidFill>
                  <a:srgbClr val="FFFFFF"/>
                </a:solidFill>
                <a:latin typeface="Times New Roman" panose="02020603050405020304" pitchFamily="18" charset="0"/>
                <a:cs typeface="Times New Roman" panose="02020603050405020304" pitchFamily="18" charset="0"/>
              </a:rPr>
              <a:t>THE</a:t>
            </a:r>
            <a:r>
              <a:rPr altLang="en-US" b="1" dirty="0" sz="4800" lang="zh-CN" u="sng">
                <a:solidFill>
                  <a:srgbClr val="FFFFFF"/>
                </a:solidFill>
                <a:latin typeface="Times New Roman" panose="02020603050405020304" pitchFamily="18" charset="0"/>
                <a:cs typeface="Times New Roman" panose="02020603050405020304" pitchFamily="18" charset="0"/>
              </a:rPr>
              <a:t> </a:t>
            </a:r>
            <a:r>
              <a:rPr altLang="zh-CN" b="1" dirty="0" sz="4800" lang="en-US" u="sng">
                <a:solidFill>
                  <a:srgbClr val="FFFFFF"/>
                </a:solidFill>
                <a:latin typeface="Times New Roman" panose="02020603050405020304" pitchFamily="18" charset="0"/>
                <a:cs typeface="Times New Roman" panose="02020603050405020304" pitchFamily="18" charset="0"/>
              </a:rPr>
              <a:t>FEATURE</a:t>
            </a:r>
            <a:endParaRPr altLang="en-US" b="1" dirty="0" sz="4800" lang="zh-CN" u="sng">
              <a:solidFill>
                <a:srgbClr val="FFFFFF"/>
              </a:solidFill>
              <a:latin typeface="Times New Roman" panose="02020603050405020304" pitchFamily="18" charset="0"/>
              <a:cs typeface="Times New Roman" panose="02020603050405020304" pitchFamily="18" charset="0"/>
            </a:endParaRPr>
          </a:p>
        </p:txBody>
      </p:sp>
      <p:pic>
        <p:nvPicPr>
          <p:cNvPr id="2097152" name="Picture 2"/>
          <p:cNvPicPr>
            <a:picLocks noChangeAspect="1"/>
          </p:cNvPicPr>
          <p:nvPr/>
        </p:nvPicPr>
        <p:blipFill>
          <a:blip xmlns:r="http://schemas.openxmlformats.org/officeDocument/2006/relationships" r:embed="rId1"/>
          <a:stretch>
            <a:fillRect/>
          </a:stretch>
        </p:blipFill>
        <p:spPr>
          <a:xfrm>
            <a:off x="4766532" y="2060278"/>
            <a:ext cx="2933699" cy="1828800"/>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5" name="TextBox 1049411"/>
          <p:cNvSpPr txBox="1"/>
          <p:nvPr/>
        </p:nvSpPr>
        <p:spPr>
          <a:xfrm>
            <a:off x="6894786" y="1374591"/>
            <a:ext cx="5171090" cy="3977640"/>
          </a:xfrm>
          <a:prstGeom prst="rect"/>
        </p:spPr>
        <p:txBody>
          <a:bodyPr rtlCol="0" wrap="square">
            <a:spAutoFit/>
          </a:bodyPr>
          <a:p>
            <a:pPr indent="-514350" marL="514350">
              <a:buFont typeface="+mj-lt"/>
              <a:buAutoNum type="arabicPeriod"/>
            </a:pPr>
            <a:r>
              <a:rPr dirty="0" sz="2900" lang="en-US">
                <a:solidFill>
                  <a:schemeClr val="bg2"/>
                </a:solidFill>
                <a:latin typeface="Times New Roman" panose="02020603050405020304" pitchFamily="18" charset="0"/>
                <a:cs typeface="Times New Roman" panose="02020603050405020304" pitchFamily="18" charset="0"/>
              </a:rPr>
              <a:t>Problem Statement
Project Overview
End </a:t>
            </a:r>
            <a:r>
              <a:rPr dirty="0" sz="2900" lang="en-US" err="1">
                <a:solidFill>
                  <a:schemeClr val="bg2"/>
                </a:solidFill>
                <a:latin typeface="Times New Roman" panose="02020603050405020304" pitchFamily="18" charset="0"/>
                <a:cs typeface="Times New Roman" panose="02020603050405020304" pitchFamily="18" charset="0"/>
              </a:rPr>
              <a:t>Uers</a:t>
            </a:r>
            <a:r>
              <a:rPr dirty="0" sz="2900" lang="en-US">
                <a:solidFill>
                  <a:schemeClr val="bg2"/>
                </a:solidFill>
                <a:latin typeface="Times New Roman" panose="02020603050405020304" pitchFamily="18" charset="0"/>
                <a:cs typeface="Times New Roman" panose="02020603050405020304" pitchFamily="18" charset="0"/>
              </a:rPr>
              <a:t> 
Tools and Technologies
Portfolio design and layout
Feature and Functionality
Result and screenshots
</a:t>
            </a:r>
            <a:r>
              <a:rPr dirty="0" sz="2900" lang="en-US" err="1">
                <a:solidFill>
                  <a:schemeClr val="bg2"/>
                </a:solidFill>
                <a:latin typeface="Times New Roman" panose="02020603050405020304" pitchFamily="18" charset="0"/>
                <a:cs typeface="Times New Roman" panose="02020603050405020304" pitchFamily="18" charset="0"/>
              </a:rPr>
              <a:t>Conculsion</a:t>
            </a:r>
            <a:r>
              <a:rPr dirty="0" sz="2900" lang="en-US">
                <a:solidFill>
                  <a:schemeClr val="bg2"/>
                </a:solidFill>
                <a:latin typeface="Times New Roman" panose="02020603050405020304" pitchFamily="18" charset="0"/>
                <a:cs typeface="Times New Roman" panose="02020603050405020304" pitchFamily="18" charset="0"/>
              </a:rPr>
              <a:t>
</a:t>
            </a:r>
            <a:r>
              <a:rPr dirty="0" sz="2900" lang="en-US" err="1">
                <a:solidFill>
                  <a:schemeClr val="bg2"/>
                </a:solidFill>
                <a:latin typeface="Times New Roman" panose="02020603050405020304" pitchFamily="18" charset="0"/>
                <a:cs typeface="Times New Roman" panose="02020603050405020304" pitchFamily="18" charset="0"/>
              </a:rPr>
              <a:t>Github</a:t>
            </a:r>
            <a:r>
              <a:rPr dirty="0" sz="2900" lang="en-US">
                <a:solidFill>
                  <a:schemeClr val="bg2"/>
                </a:solidFill>
                <a:latin typeface="Times New Roman" panose="02020603050405020304" pitchFamily="18" charset="0"/>
                <a:cs typeface="Times New Roman" panose="02020603050405020304" pitchFamily="18" charset="0"/>
              </a:rPr>
              <a:t> link</a:t>
            </a:r>
          </a:p>
        </p:txBody>
      </p:sp>
      <p:sp>
        <p:nvSpPr>
          <p:cNvPr id="1048626" name="TextBox 1049412"/>
          <p:cNvSpPr txBox="1"/>
          <p:nvPr/>
        </p:nvSpPr>
        <p:spPr>
          <a:xfrm>
            <a:off x="1524000" y="2705725"/>
            <a:ext cx="4572000" cy="1412241"/>
          </a:xfrm>
          <a:prstGeom prst="rect"/>
        </p:spPr>
        <p:txBody>
          <a:bodyPr rtlCol="0" wrap="square">
            <a:spAutoFit/>
          </a:bodyPr>
          <a:p>
            <a:r>
              <a:rPr b="1" dirty="0" sz="4400" lang="en-US" u="sng">
                <a:solidFill>
                  <a:schemeClr val="bg2"/>
                </a:solidFill>
                <a:latin typeface="Times New Roman" panose="02020603050405020304" pitchFamily="18" charset="0"/>
                <a:cs typeface="Times New Roman" panose="02020603050405020304" pitchFamily="18" charset="0"/>
              </a:rPr>
              <a:t>AGENDA</a:t>
            </a:r>
            <a:r>
              <a:rPr dirty="0" sz="4400" lang="en-US" u="sng">
                <a:solidFill>
                  <a:schemeClr val="bg2"/>
                </a:solidFill>
                <a:latin typeface="Times New Roman" panose="02020603050405020304" pitchFamily="18" charset="0"/>
                <a:cs typeface="Times New Roman" panose="02020603050405020304" pitchFamily="18" charset="0"/>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37" name="Title 1048711"/>
          <p:cNvSpPr>
            <a:spLocks noGrp="1"/>
          </p:cNvSpPr>
          <p:nvPr>
            <p:ph type="ctrTitle"/>
          </p:nvPr>
        </p:nvSpPr>
        <p:spPr>
          <a:xfrm>
            <a:off x="0" y="200099"/>
            <a:ext cx="9144000" cy="514678"/>
          </a:xfrm>
        </p:spPr>
        <p:txBody>
          <a:bodyPr/>
          <a:p>
            <a:pPr indent="-857250" marL="857250">
              <a:buFont typeface="Wingdings" panose="05000000000000000000" pitchFamily="2" charset="2"/>
              <a:buChar char="Ø"/>
            </a:pPr>
            <a:r>
              <a:rPr b="1" dirty="0" sz="4000" lang="en-US">
                <a:solidFill>
                  <a:schemeClr val="bg2"/>
                </a:solidFill>
                <a:latin typeface="Times New Roman" panose="02020603050405020304" pitchFamily="18" charset="0"/>
                <a:cs typeface="Times New Roman" panose="02020603050405020304" pitchFamily="18" charset="0"/>
              </a:rPr>
              <a:t>PROBLEM STATEMENT </a:t>
            </a:r>
          </a:p>
        </p:txBody>
      </p:sp>
      <p:sp>
        <p:nvSpPr>
          <p:cNvPr id="1048638" name="Subtitle 1048712"/>
          <p:cNvSpPr>
            <a:spLocks noGrp="1"/>
          </p:cNvSpPr>
          <p:nvPr>
            <p:ph type="subTitle" idx="1"/>
          </p:nvPr>
        </p:nvSpPr>
        <p:spPr>
          <a:xfrm>
            <a:off x="444647" y="1217465"/>
            <a:ext cx="10950654" cy="4783869"/>
          </a:xfrm>
        </p:spPr>
        <p:txBody>
          <a:bodyPr/>
          <a:p>
            <a:endParaRPr dirty="0" sz="3200" lang="en-US">
              <a:solidFill>
                <a:schemeClr val="bg2"/>
              </a:solidFill>
              <a:latin typeface="Times New Roman" panose="02020603050405020304" pitchFamily="18" charset="0"/>
              <a:cs typeface="Times New Roman" panose="02020603050405020304" pitchFamily="18" charset="0"/>
            </a:endParaRPr>
          </a:p>
          <a:p>
            <a:r>
              <a:rPr dirty="0" sz="3200" lang="en-US">
                <a:solidFill>
                  <a:schemeClr val="bg2"/>
                </a:solidFill>
                <a:latin typeface="Times New Roman" panose="02020603050405020304" pitchFamily="18" charset="0"/>
                <a:cs typeface="Times New Roman" panose="02020603050405020304" pitchFamily="18" charset="0"/>
              </a:rPr>
              <a:t>1.Users face difficulties due to the absence of this feature, limiting functionality.</a:t>
            </a:r>
          </a:p>
          <a:p>
            <a:r>
              <a:rPr dirty="0" sz="3200" lang="en-US">
                <a:solidFill>
                  <a:schemeClr val="bg2"/>
                </a:solidFill>
                <a:latin typeface="Times New Roman" panose="02020603050405020304" pitchFamily="18" charset="0"/>
                <a:cs typeface="Times New Roman" panose="02020603050405020304" pitchFamily="18" charset="0"/>
              </a:rPr>
              <a:t>2.Current system does not fully meet user needs or expectations.</a:t>
            </a:r>
          </a:p>
          <a:p>
            <a:r>
              <a:rPr dirty="0" sz="3200" lang="en-US">
                <a:solidFill>
                  <a:schemeClr val="bg2"/>
                </a:solidFill>
                <a:latin typeface="Times New Roman" panose="02020603050405020304" pitchFamily="18" charset="0"/>
                <a:cs typeface="Times New Roman" panose="02020603050405020304" pitchFamily="18" charset="0"/>
              </a:rPr>
              <a:t>3. Lack of this feature reduces efficiency and user experience.</a:t>
            </a:r>
          </a:p>
          <a:p>
            <a:r>
              <a:rPr dirty="0" sz="3200" lang="en-US">
                <a:solidFill>
                  <a:schemeClr val="bg2"/>
                </a:solidFill>
                <a:latin typeface="Times New Roman" panose="02020603050405020304" pitchFamily="18" charset="0"/>
                <a:cs typeface="Times New Roman" panose="02020603050405020304" pitchFamily="18" charset="0"/>
              </a:rPr>
              <a:t>4. Competitor platforms already provide similar functionality, creating a gap.</a:t>
            </a:r>
          </a:p>
          <a:p>
            <a:r>
              <a:rPr dirty="0" sz="3200" lang="en-US">
                <a:solidFill>
                  <a:schemeClr val="bg2"/>
                </a:solidFill>
                <a:latin typeface="Times New Roman" panose="02020603050405020304" pitchFamily="18" charset="0"/>
                <a:cs typeface="Times New Roman" panose="02020603050405020304" pitchFamily="18" charset="0"/>
              </a:rPr>
              <a:t>5. Adding the feature will enhance usability, engagement, and overall satisfaction.</a:t>
            </a:r>
          </a:p>
          <a:p>
            <a:endParaRPr dirty="0" sz="3200" lang="en-US">
              <a:solidFill>
                <a:schemeClr val="bg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42" name="TextBox 1049401"/>
          <p:cNvSpPr txBox="1"/>
          <p:nvPr/>
        </p:nvSpPr>
        <p:spPr>
          <a:xfrm>
            <a:off x="0" y="0"/>
            <a:ext cx="6096000" cy="707886"/>
          </a:xfrm>
          <a:prstGeom prst="rect"/>
        </p:spPr>
        <p:txBody>
          <a:bodyPr rtlCol="0" wrap="square">
            <a:spAutoFit/>
          </a:bodyPr>
          <a:p>
            <a:pPr indent="-457200" marL="457200">
              <a:buFont typeface="Wingdings" panose="05000000000000000000" pitchFamily="2" charset="2"/>
              <a:buChar char="Ø"/>
            </a:pPr>
            <a:r>
              <a:rPr b="1" dirty="0" sz="4000" lang="en-US">
                <a:solidFill>
                  <a:schemeClr val="bg2"/>
                </a:solidFill>
                <a:latin typeface="Times New Roman" panose="02020603050405020304" pitchFamily="18" charset="0"/>
                <a:cs typeface="Times New Roman" panose="02020603050405020304" pitchFamily="18" charset="0"/>
              </a:rPr>
              <a:t>PROJECT OVERVIEW</a:t>
            </a:r>
          </a:p>
        </p:txBody>
      </p:sp>
      <p:sp>
        <p:nvSpPr>
          <p:cNvPr id="1048643" name="TextBox 1049402"/>
          <p:cNvSpPr txBox="1"/>
          <p:nvPr/>
        </p:nvSpPr>
        <p:spPr>
          <a:xfrm>
            <a:off x="308949" y="1087733"/>
            <a:ext cx="11574102" cy="5400039"/>
          </a:xfrm>
          <a:prstGeom prst="rect"/>
        </p:spPr>
        <p:txBody>
          <a:bodyPr rtlCol="0" wrap="square">
            <a:spAutoFit/>
          </a:bodyPr>
          <a:p>
            <a:r>
              <a:rPr dirty="0" sz="3200" lang="en-US">
                <a:solidFill>
                  <a:schemeClr val="bg2"/>
                </a:solidFill>
                <a:latin typeface="Times New Roman" panose="02020603050405020304" pitchFamily="18" charset="0"/>
                <a:cs typeface="Times New Roman" panose="02020603050405020304" pitchFamily="18" charset="0"/>
              </a:rPr>
              <a:t>1. Understand the problem and gather detailed user requirements.
2. Plan the scope, resources, and timeline for development.
3. Design the feature with a focus on usability and efficiency.
4. Develop and integrate the feature into the existing system.
5. Test thoroughly to ensure quality, performance, and reliability.
6. Deploy the feature, collect user feedback, and optimize further.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44" name="TextBox 1049403"/>
          <p:cNvSpPr txBox="1"/>
          <p:nvPr/>
        </p:nvSpPr>
        <p:spPr>
          <a:xfrm>
            <a:off x="0" y="0"/>
            <a:ext cx="4572000" cy="707886"/>
          </a:xfrm>
          <a:prstGeom prst="rect"/>
        </p:spPr>
        <p:txBody>
          <a:bodyPr rtlCol="0" wrap="square">
            <a:spAutoFit/>
          </a:bodyPr>
          <a:p>
            <a:pPr indent="-457200" marL="457200">
              <a:buFont typeface="Wingdings" panose="05000000000000000000" pitchFamily="2" charset="2"/>
              <a:buChar char="Ø"/>
            </a:pPr>
            <a:r>
              <a:rPr b="1" dirty="0" sz="4000" lang="en-US">
                <a:solidFill>
                  <a:schemeClr val="bg2"/>
                </a:solidFill>
                <a:latin typeface="Times New Roman" panose="02020603050405020304" pitchFamily="18" charset="0"/>
                <a:cs typeface="Times New Roman" panose="02020603050405020304" pitchFamily="18" charset="0"/>
              </a:rPr>
              <a:t>END USER</a:t>
            </a:r>
          </a:p>
        </p:txBody>
      </p:sp>
      <p:sp>
        <p:nvSpPr>
          <p:cNvPr id="1048645" name="TextBox 1049404"/>
          <p:cNvSpPr txBox="1"/>
          <p:nvPr/>
        </p:nvSpPr>
        <p:spPr>
          <a:xfrm>
            <a:off x="1009606" y="353943"/>
            <a:ext cx="11240201" cy="6377940"/>
          </a:xfrm>
          <a:prstGeom prst="rect"/>
        </p:spPr>
        <p:txBody>
          <a:bodyPr rtlCol="0" wrap="square">
            <a:spAutoFit/>
          </a:bodyPr>
          <a:p>
            <a:r>
              <a:rPr dirty="0" sz="2800" lang="en-US">
                <a:solidFill>
                  <a:schemeClr val="bg2"/>
                </a:solidFill>
                <a:latin typeface="Times New Roman" panose="02020603050405020304" pitchFamily="18" charset="0"/>
                <a:cs typeface="Times New Roman" panose="02020603050405020304" pitchFamily="18" charset="0"/>
              </a:rPr>
              <a:t>
1. Understand the problem and gather detailed user requirements.
2. Plan the scope, resources, and timeline for development.
3. Design the feature with a focus on usability and efficiency.
4. Develop and integrate the feature into the existing system.
5. Test thoroughly to ensure quality, performance, and reliability.
6. Deploy the feature, collect user feedback, and optimize further.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0" name="Title 1048716"/>
          <p:cNvSpPr>
            <a:spLocks noGrp="1"/>
          </p:cNvSpPr>
          <p:nvPr>
            <p:ph type="title"/>
          </p:nvPr>
        </p:nvSpPr>
        <p:spPr>
          <a:xfrm>
            <a:off x="0" y="-257194"/>
            <a:ext cx="10515600" cy="1325562"/>
          </a:xfrm>
        </p:spPr>
        <p:txBody>
          <a:bodyPr/>
          <a:p>
            <a:pPr indent="-571500" marL="571500">
              <a:buFont typeface="Wingdings" panose="05000000000000000000" pitchFamily="2" charset="2"/>
              <a:buChar char="Ø"/>
            </a:pPr>
            <a:r>
              <a:rPr b="1" dirty="0" sz="4000" lang="en-US">
                <a:solidFill>
                  <a:schemeClr val="bg2"/>
                </a:solidFill>
                <a:latin typeface="Times New Roman" panose="02020603050405020304" pitchFamily="18" charset="0"/>
                <a:cs typeface="Times New Roman" panose="02020603050405020304" pitchFamily="18" charset="0"/>
              </a:rPr>
              <a:t>TOOLS AND TECHNOLOGIES</a:t>
            </a:r>
          </a:p>
        </p:txBody>
      </p:sp>
      <p:sp>
        <p:nvSpPr>
          <p:cNvPr id="1048651" name="TextBox 1049405"/>
          <p:cNvSpPr txBox="1"/>
          <p:nvPr/>
        </p:nvSpPr>
        <p:spPr>
          <a:xfrm>
            <a:off x="555347" y="960392"/>
            <a:ext cx="11636653" cy="5704840"/>
          </a:xfrm>
          <a:prstGeom prst="rect"/>
        </p:spPr>
        <p:txBody>
          <a:bodyPr rtlCol="0" wrap="square">
            <a:spAutoFit/>
          </a:bodyPr>
          <a:p>
            <a:r>
              <a:rPr dirty="0" sz="2900" lang="en-US">
                <a:solidFill>
                  <a:schemeClr val="bg2"/>
                </a:solidFill>
                <a:latin typeface="Times New Roman" panose="02020603050405020304" pitchFamily="18" charset="0"/>
                <a:cs typeface="Times New Roman" panose="02020603050405020304" pitchFamily="18" charset="0"/>
              </a:rPr>
              <a:t>1. </a:t>
            </a:r>
            <a:r>
              <a:rPr b="1" dirty="0" sz="2900" lang="en-US">
                <a:solidFill>
                  <a:schemeClr val="bg2"/>
                </a:solidFill>
                <a:latin typeface="Times New Roman" panose="02020603050405020304" pitchFamily="18" charset="0"/>
                <a:cs typeface="Times New Roman" panose="02020603050405020304" pitchFamily="18" charset="0"/>
              </a:rPr>
              <a:t>Programming Languages </a:t>
            </a:r>
            <a:r>
              <a:rPr dirty="0" sz="2900" lang="en-US">
                <a:solidFill>
                  <a:schemeClr val="bg2"/>
                </a:solidFill>
                <a:latin typeface="Times New Roman" panose="02020603050405020304" pitchFamily="18" charset="0"/>
                <a:cs typeface="Times New Roman" panose="02020603050405020304" pitchFamily="18" charset="0"/>
              </a:rPr>
              <a:t>– e.g., Python, Java, or JavaScript for development.
2. </a:t>
            </a:r>
            <a:r>
              <a:rPr b="1" dirty="0" sz="2900" lang="en-US">
                <a:solidFill>
                  <a:schemeClr val="bg2"/>
                </a:solidFill>
                <a:latin typeface="Times New Roman" panose="02020603050405020304" pitchFamily="18" charset="0"/>
                <a:cs typeface="Times New Roman" panose="02020603050405020304" pitchFamily="18" charset="0"/>
              </a:rPr>
              <a:t>Frameworks</a:t>
            </a:r>
            <a:r>
              <a:rPr dirty="0" sz="2900" lang="en-US">
                <a:solidFill>
                  <a:schemeClr val="bg2"/>
                </a:solidFill>
                <a:latin typeface="Times New Roman" panose="02020603050405020304" pitchFamily="18" charset="0"/>
                <a:cs typeface="Times New Roman" panose="02020603050405020304" pitchFamily="18" charset="0"/>
              </a:rPr>
              <a:t> – like React, Angular, or Django to speed up building.
3. </a:t>
            </a:r>
            <a:r>
              <a:rPr b="1" dirty="0" sz="2900" lang="en-US">
                <a:solidFill>
                  <a:schemeClr val="bg2"/>
                </a:solidFill>
                <a:latin typeface="Times New Roman" panose="02020603050405020304" pitchFamily="18" charset="0"/>
                <a:cs typeface="Times New Roman" panose="02020603050405020304" pitchFamily="18" charset="0"/>
              </a:rPr>
              <a:t>Databases</a:t>
            </a:r>
            <a:r>
              <a:rPr dirty="0" sz="2900" lang="en-US">
                <a:solidFill>
                  <a:schemeClr val="bg2"/>
                </a:solidFill>
                <a:latin typeface="Times New Roman" panose="02020603050405020304" pitchFamily="18" charset="0"/>
                <a:cs typeface="Times New Roman" panose="02020603050405020304" pitchFamily="18" charset="0"/>
              </a:rPr>
              <a:t> – MySQL, MongoDB, or Firebase to store and manage data.
4. </a:t>
            </a:r>
            <a:r>
              <a:rPr b="1" dirty="0" sz="2900" lang="en-US">
                <a:solidFill>
                  <a:schemeClr val="bg2"/>
                </a:solidFill>
                <a:latin typeface="Times New Roman" panose="02020603050405020304" pitchFamily="18" charset="0"/>
                <a:cs typeface="Times New Roman" panose="02020603050405020304" pitchFamily="18" charset="0"/>
              </a:rPr>
              <a:t>Version Control </a:t>
            </a:r>
            <a:r>
              <a:rPr dirty="0" sz="2900" lang="en-US">
                <a:solidFill>
                  <a:schemeClr val="bg2"/>
                </a:solidFill>
                <a:latin typeface="Times New Roman" panose="02020603050405020304" pitchFamily="18" charset="0"/>
                <a:cs typeface="Times New Roman" panose="02020603050405020304" pitchFamily="18" charset="0"/>
              </a:rPr>
              <a:t>– Git/GitHub for tracking code changes and collaboration.
5. </a:t>
            </a:r>
            <a:r>
              <a:rPr b="1" dirty="0" sz="2900" lang="en-US">
                <a:solidFill>
                  <a:schemeClr val="bg2"/>
                </a:solidFill>
                <a:latin typeface="Times New Roman" panose="02020603050405020304" pitchFamily="18" charset="0"/>
                <a:cs typeface="Times New Roman" panose="02020603050405020304" pitchFamily="18" charset="0"/>
              </a:rPr>
              <a:t>Testing Tools </a:t>
            </a:r>
            <a:r>
              <a:rPr dirty="0" sz="2900" lang="en-US">
                <a:solidFill>
                  <a:schemeClr val="bg2"/>
                </a:solidFill>
                <a:latin typeface="Times New Roman" panose="02020603050405020304" pitchFamily="18" charset="0"/>
                <a:cs typeface="Times New Roman" panose="02020603050405020304" pitchFamily="18" charset="0"/>
              </a:rPr>
              <a:t>– Selenium, JUnit, or Postman to ensure quality.
6. </a:t>
            </a:r>
            <a:r>
              <a:rPr b="1" dirty="0" sz="2900" lang="en-US">
                <a:solidFill>
                  <a:schemeClr val="bg2"/>
                </a:solidFill>
                <a:latin typeface="Times New Roman" panose="02020603050405020304" pitchFamily="18" charset="0"/>
                <a:cs typeface="Times New Roman" panose="02020603050405020304" pitchFamily="18" charset="0"/>
              </a:rPr>
              <a:t>Deployment Platforms </a:t>
            </a:r>
            <a:r>
              <a:rPr dirty="0" sz="2900" lang="en-US">
                <a:solidFill>
                  <a:schemeClr val="bg2"/>
                </a:solidFill>
                <a:latin typeface="Times New Roman" panose="02020603050405020304" pitchFamily="18" charset="0"/>
                <a:cs typeface="Times New Roman" panose="02020603050405020304" pitchFamily="18" charset="0"/>
              </a:rPr>
              <a:t>– AWS, Azure, or Docker for hosting and scaling.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52" name="TextBox 1049406"/>
          <p:cNvSpPr txBox="1"/>
          <p:nvPr/>
        </p:nvSpPr>
        <p:spPr>
          <a:xfrm>
            <a:off x="0" y="26069"/>
            <a:ext cx="9412014" cy="707886"/>
          </a:xfrm>
          <a:prstGeom prst="rect"/>
        </p:spPr>
        <p:txBody>
          <a:bodyPr rtlCol="0" wrap="square">
            <a:spAutoFit/>
          </a:bodyPr>
          <a:p>
            <a:pPr indent="-571500" marL="571500">
              <a:buFont typeface="Wingdings" panose="05000000000000000000" pitchFamily="2" charset="2"/>
              <a:buChar char="Ø"/>
            </a:pPr>
            <a:r>
              <a:rPr b="1" dirty="0" sz="4000" lang="en-US">
                <a:solidFill>
                  <a:schemeClr val="bg2"/>
                </a:solidFill>
                <a:latin typeface="Times New Roman" panose="02020603050405020304" pitchFamily="18" charset="0"/>
                <a:cs typeface="Times New Roman" panose="02020603050405020304" pitchFamily="18" charset="0"/>
              </a:rPr>
              <a:t>PORTFOLIO DESIGN AND LAYOUT</a:t>
            </a:r>
          </a:p>
        </p:txBody>
      </p:sp>
      <p:sp>
        <p:nvSpPr>
          <p:cNvPr id="1048653" name="TextBox 1049407"/>
          <p:cNvSpPr txBox="1"/>
          <p:nvPr/>
        </p:nvSpPr>
        <p:spPr>
          <a:xfrm>
            <a:off x="609104" y="742696"/>
            <a:ext cx="11825131" cy="5920740"/>
          </a:xfrm>
          <a:prstGeom prst="rect"/>
        </p:spPr>
        <p:txBody>
          <a:bodyPr rtlCol="0" wrap="square">
            <a:spAutoFit/>
          </a:bodyPr>
          <a:p>
            <a:pPr>
              <a:lnSpc>
                <a:spcPct val="150000"/>
              </a:lnSpc>
            </a:pPr>
            <a:r>
              <a:rPr dirty="0" sz="2900" lang="en-US">
                <a:solidFill>
                  <a:schemeClr val="bg2"/>
                </a:solidFill>
                <a:latin typeface="Times New Roman" panose="02020603050405020304" pitchFamily="18" charset="0"/>
                <a:cs typeface="Times New Roman" panose="02020603050405020304" pitchFamily="18" charset="0"/>
              </a:rPr>
              <a:t>1. </a:t>
            </a:r>
            <a:r>
              <a:rPr b="1" dirty="0" sz="2900" lang="en-US">
                <a:solidFill>
                  <a:schemeClr val="bg2"/>
                </a:solidFill>
                <a:latin typeface="Times New Roman" panose="02020603050405020304" pitchFamily="18" charset="0"/>
                <a:cs typeface="Times New Roman" panose="02020603050405020304" pitchFamily="18" charset="0"/>
              </a:rPr>
              <a:t>Cover Page </a:t>
            </a:r>
            <a:r>
              <a:rPr dirty="0" sz="2900" lang="en-US">
                <a:solidFill>
                  <a:schemeClr val="bg2"/>
                </a:solidFill>
                <a:latin typeface="Times New Roman" panose="02020603050405020304" pitchFamily="18" charset="0"/>
                <a:cs typeface="Times New Roman" panose="02020603050405020304" pitchFamily="18" charset="0"/>
              </a:rPr>
              <a:t>– Title of the project, your name, and a clean visual theme.
2. </a:t>
            </a:r>
            <a:r>
              <a:rPr b="1" dirty="0" sz="2900" lang="en-US">
                <a:solidFill>
                  <a:schemeClr val="bg2"/>
                </a:solidFill>
                <a:latin typeface="Times New Roman" panose="02020603050405020304" pitchFamily="18" charset="0"/>
                <a:cs typeface="Times New Roman" panose="02020603050405020304" pitchFamily="18" charset="0"/>
              </a:rPr>
              <a:t>Introduction</a:t>
            </a:r>
            <a:r>
              <a:rPr dirty="0" sz="2900" lang="en-US">
                <a:solidFill>
                  <a:schemeClr val="bg2"/>
                </a:solidFill>
                <a:latin typeface="Times New Roman" panose="02020603050405020304" pitchFamily="18" charset="0"/>
                <a:cs typeface="Times New Roman" panose="02020603050405020304" pitchFamily="18" charset="0"/>
              </a:rPr>
              <a:t> – Brief overview of the feature and its purpose.
3. </a:t>
            </a:r>
            <a:r>
              <a:rPr b="1" dirty="0" sz="2900" lang="en-US">
                <a:solidFill>
                  <a:schemeClr val="bg2"/>
                </a:solidFill>
                <a:latin typeface="Times New Roman" panose="02020603050405020304" pitchFamily="18" charset="0"/>
                <a:cs typeface="Times New Roman" panose="02020603050405020304" pitchFamily="18" charset="0"/>
              </a:rPr>
              <a:t>Problem Statement </a:t>
            </a:r>
            <a:r>
              <a:rPr dirty="0" sz="2900" lang="en-US">
                <a:solidFill>
                  <a:schemeClr val="bg2"/>
                </a:solidFill>
                <a:latin typeface="Times New Roman" panose="02020603050405020304" pitchFamily="18" charset="0"/>
                <a:cs typeface="Times New Roman" panose="02020603050405020304" pitchFamily="18" charset="0"/>
              </a:rPr>
              <a:t>– Explain the issue the feature is solving.
4. </a:t>
            </a:r>
            <a:r>
              <a:rPr b="1" dirty="0" sz="2900" lang="en-US">
                <a:solidFill>
                  <a:schemeClr val="bg2"/>
                </a:solidFill>
                <a:latin typeface="Times New Roman" panose="02020603050405020304" pitchFamily="18" charset="0"/>
                <a:cs typeface="Times New Roman" panose="02020603050405020304" pitchFamily="18" charset="0"/>
              </a:rPr>
              <a:t>Project Overview </a:t>
            </a:r>
            <a:r>
              <a:rPr dirty="0" sz="2900" lang="en-US">
                <a:solidFill>
                  <a:schemeClr val="bg2"/>
                </a:solidFill>
                <a:latin typeface="Times New Roman" panose="02020603050405020304" pitchFamily="18" charset="0"/>
                <a:cs typeface="Times New Roman" panose="02020603050405020304" pitchFamily="18" charset="0"/>
              </a:rPr>
              <a:t>– Steps followed: planning, design, development,     testing, deployment.
5. </a:t>
            </a:r>
            <a:r>
              <a:rPr b="1" dirty="0" sz="2900" lang="en-US">
                <a:solidFill>
                  <a:schemeClr val="bg2"/>
                </a:solidFill>
                <a:latin typeface="Times New Roman" panose="02020603050405020304" pitchFamily="18" charset="0"/>
                <a:cs typeface="Times New Roman" panose="02020603050405020304" pitchFamily="18" charset="0"/>
              </a:rPr>
              <a:t>Tools &amp; Technologies </a:t>
            </a:r>
            <a:r>
              <a:rPr dirty="0" sz="2900" lang="en-US">
                <a:solidFill>
                  <a:schemeClr val="bg2"/>
                </a:solidFill>
                <a:latin typeface="Times New Roman" panose="02020603050405020304" pitchFamily="18" charset="0"/>
                <a:cs typeface="Times New Roman" panose="02020603050405020304" pitchFamily="18" charset="0"/>
              </a:rPr>
              <a:t>– List of languages, frameworks, and platforms used.
6. </a:t>
            </a:r>
            <a:r>
              <a:rPr b="1" dirty="0" sz="2900" lang="en-US">
                <a:solidFill>
                  <a:schemeClr val="bg2"/>
                </a:solidFill>
                <a:latin typeface="Times New Roman" panose="02020603050405020304" pitchFamily="18" charset="0"/>
                <a:cs typeface="Times New Roman" panose="02020603050405020304" pitchFamily="18" charset="0"/>
              </a:rPr>
              <a:t>Screenshots &amp; Results </a:t>
            </a:r>
            <a:r>
              <a:rPr dirty="0" sz="2900" lang="en-US">
                <a:solidFill>
                  <a:schemeClr val="bg2"/>
                </a:solidFill>
                <a:latin typeface="Times New Roman" panose="02020603050405020304" pitchFamily="18" charset="0"/>
                <a:cs typeface="Times New Roman" panose="02020603050405020304" pitchFamily="18" charset="0"/>
              </a:rPr>
              <a:t>– Visuals of the feature, outcomes, and user benefits.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54" name="Title 1048717"/>
          <p:cNvSpPr>
            <a:spLocks noGrp="1"/>
          </p:cNvSpPr>
          <p:nvPr>
            <p:ph type="title"/>
          </p:nvPr>
        </p:nvSpPr>
        <p:spPr>
          <a:xfrm>
            <a:off x="0" y="-257066"/>
            <a:ext cx="10515600" cy="1325562"/>
          </a:xfrm>
        </p:spPr>
        <p:txBody>
          <a:bodyPr/>
          <a:p>
            <a:pPr indent="-571500" marL="571500">
              <a:buFont typeface="Wingdings" panose="05000000000000000000" pitchFamily="2" charset="2"/>
              <a:buChar char="Ø"/>
            </a:pPr>
            <a:r>
              <a:rPr dirty="0" sz="4000" lang="en-US">
                <a:solidFill>
                  <a:schemeClr val="bg2"/>
                </a:solidFill>
                <a:latin typeface="Times New Roman" panose="02020603050405020304" pitchFamily="18" charset="0"/>
                <a:cs typeface="Times New Roman" panose="02020603050405020304" pitchFamily="18" charset="0"/>
              </a:rPr>
              <a:t>FEATURE AND FUNCTIONALITY</a:t>
            </a:r>
          </a:p>
        </p:txBody>
      </p:sp>
      <p:sp>
        <p:nvSpPr>
          <p:cNvPr id="1048655" name="TextBox 1049408"/>
          <p:cNvSpPr txBox="1"/>
          <p:nvPr/>
        </p:nvSpPr>
        <p:spPr>
          <a:xfrm>
            <a:off x="339287" y="1336509"/>
            <a:ext cx="12182589" cy="5958840"/>
          </a:xfrm>
          <a:prstGeom prst="rect"/>
        </p:spPr>
        <p:txBody>
          <a:bodyPr rtlCol="0" wrap="square">
            <a:spAutoFit/>
          </a:bodyPr>
          <a:p>
            <a:r>
              <a:rPr dirty="0" sz="2800" lang="en-US">
                <a:solidFill>
                  <a:schemeClr val="bg2"/>
                </a:solidFill>
                <a:latin typeface="Times New Roman" panose="02020603050405020304" pitchFamily="18" charset="0"/>
                <a:cs typeface="Times New Roman" panose="02020603050405020304" pitchFamily="18" charset="0"/>
              </a:rPr>
              <a:t>1. Feature Definition – The new capability added to the system to solve a specific problem.
2. Core Functionality – How the feature works to achieve its main purpose.
3. User Interaction – Simple, intuitive design so users can easily access and use it.
4. Integration – Works smoothly with existing system modules and services.
5. Performance – Provides fast, reliable, and efficient results for the end user.
6. Scalability – Can be improved or expanded in the future based on user needs.</a:t>
            </a:r>
          </a:p>
        </p:txBody>
      </p:sp>
    </p:spTree>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extraClrScheme>
  </a:extraClrSchemeLst>
</a:theme>
</file>

<file path=ppt/theme/theme10.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extraClrScheme>
  </a:extraClrSchemeLst>
</a:theme>
</file>

<file path=ppt/theme/theme11.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extraClrScheme>
  </a:extraClrSchemeLst>
</a:theme>
</file>

<file path=ppt/theme/theme1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13.xml><?xml version="1.0" encoding="utf-8"?>
<a:theme xmlns:a="http://schemas.openxmlformats.org/drawingml/2006/main" name="Office 主题">
  <a:themeElements>
    <a:clrScheme na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extraClrScheme>
  </a:extraClrSchemeLst>
</a:theme>
</file>

<file path=ppt/theme/theme3.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extraClrScheme>
  </a:extraClrSchemeLst>
</a:theme>
</file>

<file path=ppt/theme/theme4.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extraClrScheme>
  </a:extraClrSchemeLst>
</a:theme>
</file>

<file path=ppt/theme/theme5.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extraClrScheme>
  </a:extraClrSchemeLst>
</a:theme>
</file>

<file path=ppt/theme/theme6.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extraClrScheme>
  </a:extraClrSchemeLst>
</a:theme>
</file>

<file path=ppt/theme/theme7.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extraClrScheme>
  </a:extraClrSchemeLst>
</a:theme>
</file>

<file path=ppt/theme/theme8.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extraClrScheme>
  </a:extraClrSchemeLst>
</a:theme>
</file>

<file path=ppt/theme/theme9.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extraClrScheme>
  </a:extraClrSchemeLst>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Administrator</dc:creator>
  <cp:lastModifiedBy>faraz</cp:lastModifiedBy>
  <dcterms:created xsi:type="dcterms:W3CDTF">2015-08-07T00:19:57Z</dcterms:created>
  <dcterms:modified xsi:type="dcterms:W3CDTF">2025-09-16T07:38:11Z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1033-11.2.0.10351</vt:lpwstr>
  </property>
  <property fmtid="{D5CDD505-2E9C-101B-9397-08002B2CF9AE}" pid="3" name="ICV">
    <vt:lpwstr>1e2bf41b5468432fa36a96515646bd45</vt:lpwstr>
  </property>
</Properties>
</file>