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8243AC-DFC7-4693-A4FD-668C5258F298}" v="48" dt="2025-09-10T09:13:35.7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THIRUMURUGAN.B</a:t>
            </a:r>
          </a:p>
          <a:p>
            <a:r>
              <a:rPr lang="en-US" sz="2400" dirty="0"/>
              <a:t>REGISTER NO AND NMID:2422k1853/30B376432867017A0194AEDAD13AEEC8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AKSHAYA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30E79CC-5AEE-97B5-26B0-9B1BC522B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52935"/>
            <a:ext cx="593303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1: Homepage with navigation bar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2: Project section with interactive cards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 3: Contact form with social icons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22817E-0D2C-2CBF-E9E3-6F296ACA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61736"/>
            <a:ext cx="79848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simple and functional Temperature Converter.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accurate and quick conversions (Celsius, Fahrenheit, Kelvin).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with a user-friendly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key concepts: math logic, UI design, and input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 Add more features like history, themes,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lang="en-US" sz="4400" dirty="0"/>
              <a:t>Temperature</a:t>
            </a:r>
            <a:r>
              <a:rPr lang="en-US" sz="4250" dirty="0"/>
              <a:t> converter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36EE9-DEEB-93E5-50A5-5D575842910E}"/>
              </a:ext>
            </a:extLst>
          </p:cNvPr>
          <p:cNvSpPr txBox="1"/>
          <p:nvPr/>
        </p:nvSpPr>
        <p:spPr>
          <a:xfrm>
            <a:off x="676275" y="2836209"/>
            <a:ext cx="71723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Many professionals struggle to showcase their skills online due to a lack</a:t>
            </a:r>
          </a:p>
          <a:p>
            <a:br>
              <a:rPr lang="en-US" b="1" dirty="0"/>
            </a:br>
            <a:r>
              <a:rPr lang="en-US" b="1" dirty="0"/>
              <a:t> of customizable and user-friendly portfolio templates. This project     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solves that by creating a simple, responsive, and personalized portfolio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 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92F83-EC36-AD3A-95B3-1E62095C3A82}"/>
              </a:ext>
            </a:extLst>
          </p:cNvPr>
          <p:cNvSpPr txBox="1"/>
          <p:nvPr/>
        </p:nvSpPr>
        <p:spPr>
          <a:xfrm>
            <a:off x="457200" y="2697710"/>
            <a:ext cx="6858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This project is a personal portfolio website designed to highlight my skills, projects, experience, and contact information in a clean and modern layout. It aims to serve as a digital resume and an online presence for potential employers or clients.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015AAE5-5786-ADA3-FE83-33543D36D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3912"/>
            <a:ext cx="7010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or collaborators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Visitors wanting to learn more about my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audience interested in my skills and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and hiring managers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6826994-779C-6814-EF1E-3DB1C399B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399" y="2397308"/>
            <a:ext cx="59436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Frameworks/Libraries: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 (or plain HTML/CSS/JS if applicable)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Figma / Canva / Adobe XD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&amp;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 Pages / Netlify 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D30E77-F163-58A2-1461-CD15B0A1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20205"/>
            <a:ext cx="7467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information, background, and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 of selected projects with descriptions and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Contact form and social media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for mobile, tablet, and desktop screens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Homepage: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and navigation to other sections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4AD947-11A8-2C05-73C5-E2CB470AA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13637"/>
            <a:ext cx="59843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UI with smooth scrolling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 and animations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cards with live links and GitHub repositories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 with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Downloadable resume option (if included)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411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Temperature converter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kanishka R</cp:lastModifiedBy>
  <cp:revision>24</cp:revision>
  <dcterms:created xsi:type="dcterms:W3CDTF">2024-03-29T15:07:22Z</dcterms:created>
  <dcterms:modified xsi:type="dcterms:W3CDTF">2025-09-13T02:50:52Z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