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2" r:id="rId9"/>
    <p:sldId id="261" r:id="rId10"/>
    <p:sldId id="264" r:id="rId11"/>
    <p:sldId id="269" r:id="rId12"/>
    <p:sldId id="263" r:id="rId13"/>
    <p:sldId id="265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2554542" y="3314150"/>
            <a:ext cx="8610600" cy="26765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</a:t>
            </a:r>
            <a:r>
              <a:rPr lang="en-IN" altLang="en-US" sz="2400" dirty="0"/>
              <a:t> VALARMATHI.G</a:t>
            </a:r>
            <a:endParaRPr lang="en-US" sz="2400" dirty="0"/>
          </a:p>
          <a:p>
            <a:r>
              <a:rPr lang="en-US" sz="2400" dirty="0"/>
              <a:t>REGISTER NO AND NMID:</a:t>
            </a:r>
            <a:r>
              <a:rPr lang="en-IN" altLang="en-US" sz="2400" dirty="0"/>
              <a:t>2422K1854/</a:t>
            </a:r>
            <a:r>
              <a:rPr lang="en-US" sz="2400" dirty="0"/>
              <a:t> </a:t>
            </a:r>
            <a:endParaRPr lang="en-US" sz="2400" dirty="0"/>
          </a:p>
          <a:p>
            <a:r>
              <a:rPr lang="en-IN" altLang="en-US" sz="2400" dirty="0"/>
              <a:t>8416338A34FCE82983B483857BC347D</a:t>
            </a:r>
            <a:endParaRPr lang="en-US" altLang="en-US" sz="2400" dirty="0">
              <a:cs typeface="Calibri" panose="020F0502020204030204"/>
            </a:endParaRPr>
          </a:p>
          <a:p>
            <a:r>
              <a:rPr lang="en-US" sz="2400" dirty="0"/>
              <a:t>DEPARTMENT:</a:t>
            </a:r>
            <a:r>
              <a:rPr lang="en-IN" altLang="en-US" sz="2400" dirty="0"/>
              <a:t>BSC COMPUTER SCIENCE</a:t>
            </a:r>
            <a:r>
              <a:rPr lang="en-US" sz="2400" dirty="0"/>
              <a:t> </a:t>
            </a:r>
            <a:endParaRPr lang="en-US" sz="2400" dirty="0"/>
          </a:p>
          <a:p>
            <a:r>
              <a:rPr lang="en-US" sz="2400" dirty="0"/>
              <a:t>COLLEGE: COLLEGE/ UNIVERSITY</a:t>
            </a:r>
            <a:r>
              <a:rPr lang="en-IN" altLang="en-US" sz="2400" dirty="0"/>
              <a:t>:AKSAYA COLLEGE OF ARTS AND SCIENCE BHARATHIAR UNIVERSITY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13" name="Content Placeholder 1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218055" y="1676400"/>
            <a:ext cx="2085975" cy="3270250"/>
          </a:xfrm>
          <a:prstGeom prst="rect">
            <a:avLst/>
          </a:prstGeom>
        </p:spPr>
      </p:pic>
      <p:pic>
        <p:nvPicPr>
          <p:cNvPr id="16" name="Content Placeholder 15"/>
          <p:cNvPicPr>
            <a:picLocks noChangeAspect="1"/>
          </p:cNvPicPr>
          <p:nvPr>
            <p:ph sz="half" idx="3"/>
          </p:nvPr>
        </p:nvPicPr>
        <p:blipFill>
          <a:blip r:embed="rId3"/>
          <a:stretch>
            <a:fillRect/>
          </a:stretch>
        </p:blipFill>
        <p:spPr>
          <a:xfrm>
            <a:off x="5562600" y="1371600"/>
            <a:ext cx="2088515" cy="40246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981200" y="2362200"/>
            <a:ext cx="5080000" cy="1568450"/>
          </a:xfrm>
          <a:prstGeom prst="rect">
            <a:avLst/>
          </a:prstGeom>
        </p:spPr>
        <p:txBody>
          <a:bodyPr>
            <a:spAutoFit/>
          </a:bodyPr>
          <a:p>
            <a:r>
              <a:rPr sz="1600"/>
              <a:t>The Temperature Converter Web Application is a simple yet effective tool that demonstrates the practical application of core web development technologies — HTML, CSS (Tailwind CSS), and JavaScript. This project allowed the implementation of user input handling, real-time data processing, and responsive UI design.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1" name="Text Box 20"/>
          <p:cNvSpPr txBox="1"/>
          <p:nvPr/>
        </p:nvSpPr>
        <p:spPr>
          <a:xfrm>
            <a:off x="2094230" y="209613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/>
              <a:t>TEMPERATURE CONVERTER</a:t>
            </a:r>
            <a:endParaRPr lang="en-I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3755" y="575310"/>
            <a:ext cx="5558155" cy="6699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lang="en-IN" sz="4250" spc="20" dirty="0"/>
              <a:t> STATEMENT</a:t>
            </a:r>
            <a:endParaRPr lang="en-IN" sz="4250" spc="2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1295400" y="2667000"/>
            <a:ext cx="6515100" cy="163004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2000"/>
              <a:t>To design and implement a responsive and interactive Temperature Converter Web Application that allows users to convert temperature values between Celsius (°C), Fahrenheit (°F), and Kelvin (K) using HTML, CSS (with Tailwind CSS), and JavaScript.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2133600" y="2438400"/>
            <a:ext cx="5080000" cy="2553335"/>
          </a:xfrm>
          <a:prstGeom prst="rect">
            <a:avLst/>
          </a:prstGeom>
        </p:spPr>
        <p:txBody>
          <a:bodyPr>
            <a:spAutoFit/>
          </a:bodyPr>
          <a:p>
            <a:r>
              <a:rPr sz="2000"/>
              <a:t>The Temperature Converter is a simple, interactive web application built using HTML, Tailwind CSS, and JavaScript. It is designed as a mini-project to demonstrate fundamental web development skills and provide a practical tool for users to convert temperatures across three commonly used units: Celsius (°C), Fahrenheit (°F), and Kelvin (K).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556000" y="2644775"/>
            <a:ext cx="5080000" cy="1568450"/>
          </a:xfrm>
          <a:prstGeom prst="rect">
            <a:avLst/>
          </a:prstGeom>
        </p:spPr>
        <p:txBody>
          <a:bodyPr>
            <a:spAutoFit/>
          </a:bodyPr>
          <a:p>
            <a:r>
              <a:rPr sz="1600"/>
              <a:t>The development of the Temperature Converter Web Application involved a combination of front-end web technologies and modern design tools. These tools and techniques were selected to create a responsive, user-friendly, and functional web application with minimal complexity.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1828800" y="2285683"/>
            <a:ext cx="5080000" cy="1076325"/>
          </a:xfrm>
          <a:prstGeom prst="rect">
            <a:avLst/>
          </a:prstGeom>
        </p:spPr>
        <p:txBody>
          <a:bodyPr>
            <a:spAutoFit/>
          </a:bodyPr>
          <a:p>
            <a:r>
              <a:rPr sz="1600"/>
              <a:t>The Temperature Converter Web Application is designed for a broad range of users who require quick and accurate temperature conversions. It serves both educational and practical purposes, making it useful in various scenarios.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1243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 panose="020B0603020202020204"/>
                <a:cs typeface="Trebuchet MS" panose="020B0603020202020204"/>
              </a:rPr>
              <a:t>TEMPERATURE CONVERTER DESIGN AND LAYOUT</a:t>
            </a:r>
            <a:endParaRPr sz="40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 Box 1"/>
          <p:cNvSpPr txBox="1"/>
          <p:nvPr/>
        </p:nvSpPr>
        <p:spPr>
          <a:xfrm>
            <a:off x="2057400" y="2514600"/>
            <a:ext cx="5080000" cy="1814830"/>
          </a:xfrm>
          <a:prstGeom prst="rect">
            <a:avLst/>
          </a:prstGeom>
        </p:spPr>
        <p:txBody>
          <a:bodyPr>
            <a:spAutoFit/>
          </a:bodyPr>
          <a:p>
            <a:r>
              <a:rPr sz="1600"/>
              <a:t>The Temperature Converter is a standalone web-based tool designed to allow users to convert temperature values between Celsius (°C), Fahrenheit (°F), and Kelvin (K). It is integrated as the final project section in the personal portfolio website of A. Keerthika, showcasing practical front-end development skills using HTML, Tailwind CSS, and JavaScript.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  <a:endParaRPr lang="en-IN" dirty="0"/>
          </a:p>
        </p:txBody>
      </p:sp>
      <p:sp>
        <p:nvSpPr>
          <p:cNvPr id="3" name="Text Box 2"/>
          <p:cNvSpPr txBox="1"/>
          <p:nvPr/>
        </p:nvSpPr>
        <p:spPr>
          <a:xfrm>
            <a:off x="2129790" y="1947545"/>
            <a:ext cx="6506210" cy="1773555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sz="1600"/>
              <a:t>The Temperature Converter Web Application, created as part of the portfolio of A. Keerthika, demonstrates fundamental web development skills. The application provides a simple, responsive interface for users to convert temperature values between Celsius, Fahrenheit, and Kelvin.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2701</Words>
  <Application>WPS Presentation</Application>
  <PresentationFormat>Widescreen</PresentationFormat>
  <Paragraphs>80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SimSun</vt:lpstr>
      <vt:lpstr>Wingdings</vt:lpstr>
      <vt:lpstr>Trebuchet MS</vt:lpstr>
      <vt:lpstr>Times New Roman</vt:lpstr>
      <vt:lpstr>Roboto</vt:lpstr>
      <vt:lpstr>Calibri</vt:lpstr>
      <vt:lpstr>Microsoft YaHei</vt:lpstr>
      <vt:lpstr>Arial Unicode MS</vt:lpstr>
      <vt:lpstr>Calibri</vt:lpstr>
      <vt:lpstr>Office Theme</vt:lpstr>
      <vt:lpstr>Digital Portfolio  </vt:lpstr>
      <vt:lpstr>PROJECT TITLE</vt:lpstr>
      <vt:lpstr>AGENDA</vt:lpstr>
      <vt:lpstr>PROBLEM STATEMENT</vt:lpstr>
      <vt:lpstr>PROJECT	OVERVIEW</vt:lpstr>
      <vt:lpstr>TOOLS AND TECHNIQUES</vt:lpstr>
      <vt:lpstr>WHO ARE THE END USERS?</vt:lpstr>
      <vt:lpstr>PowerPoint 演示文稿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mano manik</cp:lastModifiedBy>
  <cp:revision>25</cp:revision>
  <dcterms:created xsi:type="dcterms:W3CDTF">2024-03-29T15:07:00Z</dcterms:created>
  <dcterms:modified xsi:type="dcterms:W3CDTF">2025-09-12T09:58:52Z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FADAA9CFBF524C8499A4C8419ECCCF9B_12</vt:lpwstr>
  </property>
  <property fmtid="{D5CDD505-2E9C-101B-9397-08002B2CF9AE}" pid="5" name="KSOProductBuildVer">
    <vt:lpwstr>1033-12.2.0.22549</vt:lpwstr>
  </property>
</Properties>
</file>