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316" r:id="rId11"/>
    <p:sldId id="319" r:id="rId12"/>
    <p:sldId id="318" r:id="rId13"/>
    <p:sldId id="317"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89" autoAdjust="0"/>
  </p:normalViewPr>
  <p:slideViewPr>
    <p:cSldViewPr>
      <p:cViewPr varScale="1">
        <p:scale>
          <a:sx n="66" d="100"/>
          <a:sy n="66" d="100"/>
        </p:scale>
        <p:origin x="87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245926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a:t>
            </a:r>
            <a:r>
              <a:rPr lang="en-US" sz="2400" dirty="0" smtClean="0"/>
              <a:t>: </a:t>
            </a:r>
            <a:r>
              <a:rPr lang="en-US" sz="2400" dirty="0" smtClean="0"/>
              <a:t>VIVINRICHARD.N</a:t>
            </a:r>
            <a:endParaRPr lang="en-US" sz="2400" dirty="0"/>
          </a:p>
          <a:p>
            <a:r>
              <a:rPr lang="en-US" sz="2400" dirty="0"/>
              <a:t>REGISTER NO AND NMID: </a:t>
            </a:r>
            <a:r>
              <a:rPr lang="en-US" sz="2400" dirty="0"/>
              <a:t>2422k1855 </a:t>
            </a:r>
            <a:r>
              <a:rPr lang="en-US" sz="2400" dirty="0" smtClean="0"/>
              <a:t>AND </a:t>
            </a:r>
            <a:r>
              <a:rPr lang="en-US" sz="2400" dirty="0"/>
              <a:t>9D458DC4811F73D8DF24E9EA27125F63</a:t>
            </a:r>
            <a:endParaRPr lang="en-US" sz="2400" dirty="0">
              <a:cs typeface="Calibri"/>
            </a:endParaRPr>
          </a:p>
          <a:p>
            <a:r>
              <a:rPr lang="en-US" sz="2400" dirty="0"/>
              <a:t>DEPARTMENT: </a:t>
            </a:r>
            <a:r>
              <a:rPr lang="en-US" sz="2400" dirty="0" err="1" smtClean="0"/>
              <a:t>B.Sc.COMPUTER</a:t>
            </a:r>
            <a:r>
              <a:rPr lang="en-US" sz="2400" dirty="0" smtClean="0"/>
              <a:t> SCIENCE</a:t>
            </a:r>
            <a:endParaRPr lang="en-US" sz="2400" dirty="0"/>
          </a:p>
          <a:p>
            <a:r>
              <a:rPr lang="en-US" sz="2400" dirty="0"/>
              <a:t>COLLEGE: COLLEGE/ </a:t>
            </a:r>
            <a:r>
              <a:rPr lang="en-US" sz="2400" dirty="0" smtClean="0"/>
              <a:t>UNIVERSITY: AKSHAYA COLLEGE OF ARTS AND SCIENCE/ BHARATHIAR UNIVERSITY - COIMBATORE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02"/>
            <a:ext cx="12192000" cy="6879102"/>
          </a:xfrm>
          <a:prstGeom prst="rect">
            <a:avLst/>
          </a:prstGeom>
        </p:spPr>
      </p:pic>
    </p:spTree>
    <p:extLst>
      <p:ext uri="{BB962C8B-B14F-4D97-AF65-F5344CB8AC3E}">
        <p14:creationId xmlns:p14="http://schemas.microsoft.com/office/powerpoint/2010/main" val="230967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01913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12192000" cy="6838950"/>
          </a:xfrm>
          <a:prstGeom prst="rect">
            <a:avLst/>
          </a:prstGeom>
        </p:spPr>
      </p:pic>
    </p:spTree>
    <p:extLst>
      <p:ext uri="{BB962C8B-B14F-4D97-AF65-F5344CB8AC3E}">
        <p14:creationId xmlns:p14="http://schemas.microsoft.com/office/powerpoint/2010/main" val="82897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 y="0"/>
            <a:ext cx="12183545" cy="7010400"/>
          </a:xfrm>
          <a:prstGeom prst="rect">
            <a:avLst/>
          </a:prstGeom>
        </p:spPr>
      </p:pic>
    </p:spTree>
    <p:extLst>
      <p:ext uri="{BB962C8B-B14F-4D97-AF65-F5344CB8AC3E}">
        <p14:creationId xmlns:p14="http://schemas.microsoft.com/office/powerpoint/2010/main" val="1974650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1066801" y="2133600"/>
            <a:ext cx="8286749" cy="2308324"/>
          </a:xfrm>
          <a:prstGeom prst="rect">
            <a:avLst/>
          </a:prstGeom>
          <a:noFill/>
        </p:spPr>
        <p:txBody>
          <a:bodyPr wrap="square" rtlCol="0">
            <a:spAutoFit/>
          </a:bodyPr>
          <a:lstStyle/>
          <a:p>
            <a:r>
              <a:rPr lang="en-IN" dirty="0"/>
              <a:t>The Digital Dynamic Portfolio is an effective way to showcase achievements, skills, and projects in a modern and interactive format. It is easy to update, accessible on any device, and more engaging than traditional resumes. This project helps students and professionals present themselves better for academic and career opportunities.</a:t>
            </a:r>
          </a:p>
          <a:p>
            <a:endParaRPr lang="en-US" dirty="0"/>
          </a:p>
          <a:p>
            <a:endParaRPr lang="en-US" dirty="0"/>
          </a:p>
          <a:p>
            <a:r>
              <a:rPr lang="en-US" dirty="0"/>
              <a:t>			</a:t>
            </a:r>
            <a:r>
              <a:rPr lang="en-US" dirty="0">
                <a:latin typeface="Aharoni" pitchFamily="2" charset="-79"/>
                <a:cs typeface="Aharoni" pitchFamily="2" charset="-79"/>
              </a:rPr>
              <a:t>      THANK YOU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2755" y="37296"/>
            <a:ext cx="12187237" cy="73152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p:cNvSpPr/>
          <p:nvPr/>
        </p:nvSpPr>
        <p:spPr>
          <a:xfrm>
            <a:off x="1112103" y="2967335"/>
            <a:ext cx="9967793" cy="923330"/>
          </a:xfrm>
          <a:prstGeom prst="rect">
            <a:avLst/>
          </a:prstGeom>
          <a:noFill/>
        </p:spPr>
        <p:txBody>
          <a:bodyPr wrap="none" lIns="91440" tIns="45720" rIns="91440" bIns="45720">
            <a:spAutoFit/>
          </a:bodyPr>
          <a:lstStyle/>
          <a:p>
            <a:pPr algn="ctr"/>
            <a:r>
              <a:rPr lang="en-US" sz="5400" dirty="0" smtClean="0">
                <a:latin typeface="Algerian" pitchFamily="82" charset="0"/>
                <a:cs typeface="Times New Roman" panose="02020603050405020304" pitchFamily="18" charset="0"/>
              </a:rPr>
              <a:t>DIGITAL </a:t>
            </a:r>
            <a:r>
              <a:rPr lang="en-US" sz="5400" dirty="0">
                <a:latin typeface="Algerian" pitchFamily="82" charset="0"/>
                <a:cs typeface="Times New Roman" panose="02020603050405020304" pitchFamily="18" charset="0"/>
              </a:rPr>
              <a:t>DYNAMIC </a:t>
            </a:r>
            <a:r>
              <a:rPr lang="en-US" sz="5400" dirty="0" smtClean="0">
                <a:latin typeface="Algerian" pitchFamily="82" charset="0"/>
                <a:cs typeface="Times New Roman" panose="02020603050405020304" pitchFamily="18" charset="0"/>
              </a:rPr>
              <a:t>PORTFOLIO</a:t>
            </a:r>
            <a:endParaRPr lang="en-IN"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066800" y="1834634"/>
            <a:ext cx="152400" cy="184666"/>
          </a:xfrm>
          <a:prstGeom prst="rect">
            <a:avLst/>
          </a:prstGeom>
          <a:noFill/>
        </p:spPr>
        <p:txBody>
          <a:bodyPr wrap="square" rtlCol="0">
            <a:spAutoFit/>
          </a:bodyPr>
          <a:lstStyle/>
          <a:p>
            <a:endParaRPr lang="en-IN" dirty="0"/>
          </a:p>
        </p:txBody>
      </p:sp>
      <p:sp>
        <p:nvSpPr>
          <p:cNvPr id="11" name="TextBox 10"/>
          <p:cNvSpPr txBox="1"/>
          <p:nvPr/>
        </p:nvSpPr>
        <p:spPr>
          <a:xfrm>
            <a:off x="304800" y="2054139"/>
            <a:ext cx="10209782" cy="1477328"/>
          </a:xfrm>
          <a:prstGeom prst="rect">
            <a:avLst/>
          </a:prstGeom>
          <a:noFill/>
        </p:spPr>
        <p:txBody>
          <a:bodyPr wrap="square" rtlCol="0">
            <a:spAutoFit/>
          </a:bodyPr>
          <a:lstStyle/>
          <a:p>
            <a:r>
              <a:rPr lang="en-US" dirty="0"/>
              <a:t>This project involves creating a one-page personal portfolio using HTML, CSS, and JavaScript. The page includes personal details such as name, contact info, education, and skills. As a demonstration of frontend development skills, the page also features an </a:t>
            </a:r>
            <a:r>
              <a:rPr lang="en-US" b="1" dirty="0"/>
              <a:t>active calculator</a:t>
            </a:r>
            <a:r>
              <a:rPr lang="en-US" dirty="0"/>
              <a:t> capable of performing basic arithmetic operations (addition, subtraction, multiplication, division). The calculator is embedded directly on the page, making the site both informative and interactive.</a:t>
            </a:r>
            <a:endParaRPr lang="en-IN" dirty="0"/>
          </a:p>
        </p:txBody>
      </p:sp>
      <p:sp>
        <p:nvSpPr>
          <p:cNvPr id="17" name="Rectangle 16"/>
          <p:cNvSpPr/>
          <p:nvPr/>
        </p:nvSpPr>
        <p:spPr>
          <a:xfrm>
            <a:off x="304800" y="4189243"/>
            <a:ext cx="4349750" cy="1200329"/>
          </a:xfrm>
          <a:prstGeom prst="rect">
            <a:avLst/>
          </a:prstGeom>
        </p:spPr>
        <p:txBody>
          <a:bodyPr wrap="square">
            <a:spAutoFit/>
          </a:bodyPr>
          <a:lstStyle/>
          <a:p>
            <a:pPr lvl="0" eaLnBrk="0" fontAlgn="base" hangingPunct="0">
              <a:spcBef>
                <a:spcPct val="0"/>
              </a:spcBef>
              <a:spcAft>
                <a:spcPct val="0"/>
              </a:spcAft>
              <a:buFontTx/>
              <a:buChar char="•"/>
            </a:pPr>
            <a:r>
              <a:rPr lang="en-US" dirty="0">
                <a:latin typeface="Arial" panose="020B0604020202020204" pitchFamily="34" charset="0"/>
              </a:rPr>
              <a:t>Personal Information Section</a:t>
            </a:r>
          </a:p>
          <a:p>
            <a:pPr lvl="0" eaLnBrk="0" fontAlgn="base" hangingPunct="0">
              <a:spcBef>
                <a:spcPct val="0"/>
              </a:spcBef>
              <a:spcAft>
                <a:spcPct val="0"/>
              </a:spcAft>
              <a:buFontTx/>
              <a:buChar char="•"/>
            </a:pPr>
            <a:r>
              <a:rPr lang="en-US" dirty="0">
                <a:latin typeface="Arial" panose="020B0604020202020204" pitchFamily="34" charset="0"/>
              </a:rPr>
              <a:t>Embedded Calculator Project</a:t>
            </a:r>
          </a:p>
          <a:p>
            <a:pPr lvl="0" eaLnBrk="0" fontAlgn="base" hangingPunct="0">
              <a:spcBef>
                <a:spcPct val="0"/>
              </a:spcBef>
              <a:spcAft>
                <a:spcPct val="0"/>
              </a:spcAft>
              <a:buFontTx/>
              <a:buChar char="•"/>
            </a:pPr>
            <a:r>
              <a:rPr lang="en-US" dirty="0">
                <a:latin typeface="Arial" panose="020B0604020202020204" pitchFamily="34" charset="0"/>
              </a:rPr>
              <a:t>Fully Functional &amp; User-Friendly Design</a:t>
            </a:r>
          </a:p>
          <a:p>
            <a:pPr lvl="0" eaLnBrk="0" fontAlgn="base" hangingPunct="0">
              <a:spcBef>
                <a:spcPct val="0"/>
              </a:spcBef>
              <a:spcAft>
                <a:spcPct val="0"/>
              </a:spcAft>
              <a:buFontTx/>
              <a:buChar char="•"/>
            </a:pPr>
            <a:r>
              <a:rPr lang="en-US" dirty="0">
                <a:latin typeface="Arial" panose="020B0604020202020204" pitchFamily="34" charset="0"/>
              </a:rPr>
              <a:t>Single-page Structure for Simplicity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343753" y="2647950"/>
            <a:ext cx="8991600" cy="2031325"/>
          </a:xfrm>
          <a:prstGeom prst="rect">
            <a:avLst/>
          </a:prstGeom>
          <a:noFill/>
        </p:spPr>
        <p:txBody>
          <a:bodyPr wrap="square" rtlCol="0">
            <a:spAutoFit/>
          </a:bodyPr>
          <a:lstStyle/>
          <a:p>
            <a:r>
              <a:rPr lang="en-US" dirty="0"/>
              <a:t>This project is a </a:t>
            </a:r>
            <a:r>
              <a:rPr lang="en-US" b="1" dirty="0"/>
              <a:t>single-page website</a:t>
            </a:r>
            <a:r>
              <a:rPr lang="en-US" dirty="0"/>
              <a:t> built using </a:t>
            </a:r>
            <a:r>
              <a:rPr lang="en-US" b="1" dirty="0"/>
              <a:t>HTML, CSS, and JavaScript</a:t>
            </a:r>
            <a:r>
              <a:rPr lang="en-US" dirty="0"/>
              <a:t>, designed to showcase personal information along with an </a:t>
            </a:r>
            <a:r>
              <a:rPr lang="en-US" b="1" dirty="0"/>
              <a:t>interactive calculator</a:t>
            </a:r>
            <a:r>
              <a:rPr lang="en-US" dirty="0"/>
              <a:t> as a featured project.</a:t>
            </a:r>
          </a:p>
          <a:p>
            <a:r>
              <a:rPr lang="en-US" dirty="0"/>
              <a:t>The webpage includes key personal details such as name, contact information, educational background, and technical skills. The calculator, embedded within the same page, allows users to perform basic arithmetic operations (addition, subtraction, multiplication, division), demonstrating the developer's ability to create functional and interactive web elements</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375006" y="2359915"/>
            <a:ext cx="11049000" cy="2862322"/>
          </a:xfrm>
          <a:prstGeom prst="rect">
            <a:avLst/>
          </a:prstGeom>
          <a:noFill/>
        </p:spPr>
        <p:txBody>
          <a:bodyPr wrap="square" rtlCol="0">
            <a:spAutoFit/>
          </a:bodyPr>
          <a:lstStyle/>
          <a:p>
            <a:pPr marL="285750" indent="-285750">
              <a:buFont typeface="Wingdings" pitchFamily="2" charset="2"/>
              <a:buChar char="ü"/>
            </a:pPr>
            <a:r>
              <a:rPr lang="en-US" b="1" dirty="0" err="1"/>
              <a:t>Hackathon</a:t>
            </a:r>
            <a:r>
              <a:rPr lang="en-US" b="1" dirty="0"/>
              <a:t> &amp; Project Collaborators :  </a:t>
            </a:r>
            <a:r>
              <a:rPr lang="en-IN" b="1" dirty="0"/>
              <a:t> </a:t>
            </a:r>
            <a:r>
              <a:rPr lang="en-IN" dirty="0"/>
              <a:t>To understand my skill set for potential team formations.</a:t>
            </a:r>
          </a:p>
          <a:p>
            <a:pPr marL="285750" indent="-285750">
              <a:buFont typeface="Wingdings" pitchFamily="2" charset="2"/>
              <a:buChar char="ü"/>
            </a:pPr>
            <a:endParaRPr lang="en-US" b="1" dirty="0"/>
          </a:p>
          <a:p>
            <a:pPr marL="285750" indent="-285750">
              <a:buFont typeface="Wingdings" pitchFamily="2" charset="2"/>
              <a:buChar char="ü"/>
            </a:pPr>
            <a:r>
              <a:rPr lang="en-US" b="1" dirty="0"/>
              <a:t>Myself : </a:t>
            </a:r>
            <a:r>
              <a:rPr lang="en-US" dirty="0"/>
              <a:t>A living document of my learning progress and achievements in academics</a:t>
            </a:r>
          </a:p>
          <a:p>
            <a:pPr marL="285750" indent="-285750">
              <a:buFont typeface="Wingdings" pitchFamily="2" charset="2"/>
              <a:buChar char="ü"/>
            </a:pPr>
            <a:endParaRPr lang="en-US" b="1" dirty="0"/>
          </a:p>
          <a:p>
            <a:pPr marL="285750" indent="-285750">
              <a:buFont typeface="Wingdings" pitchFamily="2" charset="2"/>
              <a:buChar char="ü"/>
            </a:pPr>
            <a:r>
              <a:rPr lang="en-US" b="1" dirty="0"/>
              <a:t>Recruiters &amp; Companies :  </a:t>
            </a:r>
            <a:r>
              <a:rPr lang="en-US" dirty="0"/>
              <a:t>To assess technical skills and project experience for internships and entry-level positions.</a:t>
            </a:r>
          </a:p>
          <a:p>
            <a:pPr marL="285750" indent="-285750">
              <a:buFont typeface="Wingdings" pitchFamily="2" charset="2"/>
              <a:buChar char="ü"/>
            </a:pPr>
            <a:endParaRPr lang="en-US" dirty="0"/>
          </a:p>
          <a:p>
            <a:pPr marL="285750" indent="-285750">
              <a:buFont typeface="Wingdings" pitchFamily="2" charset="2"/>
              <a:buChar char="ü"/>
            </a:pPr>
            <a:r>
              <a:rPr lang="en-US" b="1" dirty="0"/>
              <a:t>University Professors &amp; Peers :</a:t>
            </a:r>
            <a:r>
              <a:rPr lang="en-US" dirty="0"/>
              <a:t> For academic collaboration, project reviews, and networking.									</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20537" y="1689725"/>
            <a:ext cx="5489323" cy="3416320"/>
          </a:xfrm>
          <a:prstGeom prst="rect">
            <a:avLst/>
          </a:prstGeom>
          <a:noFill/>
        </p:spPr>
        <p:txBody>
          <a:bodyPr wrap="none" rtlCol="0">
            <a:spAutoFit/>
          </a:bodyPr>
          <a:lstStyle/>
          <a:p>
            <a:pPr marL="285750" indent="-285750">
              <a:buFont typeface="Wingdings" pitchFamily="2" charset="2"/>
              <a:buChar char="v"/>
            </a:pPr>
            <a:r>
              <a:rPr lang="en-US" b="1" dirty="0"/>
              <a:t>FRONTEND : </a:t>
            </a:r>
            <a:r>
              <a:rPr lang="en-US" dirty="0"/>
              <a:t>HTML5,CSS3,JavaScript  (ES6+)</a:t>
            </a:r>
          </a:p>
          <a:p>
            <a:pPr marL="285750" indent="-285750">
              <a:buFont typeface="Wingdings" pitchFamily="2" charset="2"/>
              <a:buChar char="v"/>
            </a:pPr>
            <a:endParaRPr lang="en-US" b="1" dirty="0"/>
          </a:p>
          <a:p>
            <a:pPr marL="285750" indent="-285750">
              <a:buFont typeface="Wingdings" pitchFamily="2" charset="2"/>
              <a:buChar char="v"/>
            </a:pPr>
            <a:r>
              <a:rPr lang="en-US" b="1" dirty="0"/>
              <a:t>STYLING : </a:t>
            </a:r>
            <a:r>
              <a:rPr lang="en-US" dirty="0"/>
              <a:t>Custom CSS with </a:t>
            </a:r>
            <a:r>
              <a:rPr lang="en-US" dirty="0" err="1"/>
              <a:t>Flexbox</a:t>
            </a:r>
            <a:r>
              <a:rPr lang="en-US" dirty="0"/>
              <a:t> &amp; Grid for layout</a:t>
            </a:r>
          </a:p>
          <a:p>
            <a:pPr marL="285750" indent="-285750">
              <a:buFont typeface="Wingdings" pitchFamily="2" charset="2"/>
              <a:buChar char="v"/>
            </a:pPr>
            <a:endParaRPr lang="en-US" b="1" dirty="0"/>
          </a:p>
          <a:p>
            <a:pPr marL="285750" indent="-285750">
              <a:buFont typeface="Wingdings" pitchFamily="2" charset="2"/>
              <a:buChar char="v"/>
            </a:pPr>
            <a:r>
              <a:rPr lang="en-US" b="1" dirty="0"/>
              <a:t>ICONS &amp; UI : </a:t>
            </a:r>
            <a:r>
              <a:rPr lang="en-US" dirty="0"/>
              <a:t>Font Awesome Icons</a:t>
            </a:r>
          </a:p>
          <a:p>
            <a:pPr marL="285750" indent="-285750">
              <a:buFont typeface="Wingdings" pitchFamily="2" charset="2"/>
              <a:buChar char="v"/>
            </a:pPr>
            <a:endParaRPr lang="en-US" b="1" dirty="0"/>
          </a:p>
          <a:p>
            <a:pPr marL="285750" indent="-285750">
              <a:buFont typeface="Wingdings" pitchFamily="2" charset="2"/>
              <a:buChar char="v"/>
            </a:pPr>
            <a:r>
              <a:rPr lang="en-US" b="1" dirty="0"/>
              <a:t>DESIGN PRINCIPLES : </a:t>
            </a:r>
            <a:r>
              <a:rPr lang="en-US" dirty="0"/>
              <a:t>Mobile-First Responsive Design.</a:t>
            </a:r>
          </a:p>
          <a:p>
            <a:pPr marL="285750" indent="-285750">
              <a:buFont typeface="Wingdings" pitchFamily="2" charset="2"/>
              <a:buChar char="v"/>
            </a:pPr>
            <a:endParaRPr lang="en-US" b="1" dirty="0">
              <a:latin typeface="Times New Roman" pitchFamily="18" charset="0"/>
              <a:cs typeface="Times New Roman" pitchFamily="18" charset="0"/>
            </a:endParaRPr>
          </a:p>
          <a:p>
            <a:pPr marL="285750" indent="-285750">
              <a:buFont typeface="Wingdings" pitchFamily="2" charset="2"/>
              <a:buChar char="v"/>
            </a:pPr>
            <a:r>
              <a:rPr lang="en-US" b="1" dirty="0"/>
              <a:t>VERSION CONTROL : </a:t>
            </a:r>
            <a:r>
              <a:rPr lang="en-US" dirty="0" err="1"/>
              <a:t>Git</a:t>
            </a:r>
            <a:r>
              <a:rPr lang="en-US" dirty="0"/>
              <a:t> &amp; </a:t>
            </a:r>
            <a:r>
              <a:rPr lang="en-US" dirty="0" err="1"/>
              <a:t>GitHub</a:t>
            </a:r>
            <a:r>
              <a:rPr lang="en-US" dirty="0"/>
              <a:t>.</a:t>
            </a:r>
          </a:p>
          <a:p>
            <a:pPr marL="285750" indent="-285750">
              <a:buFont typeface="Wingdings" pitchFamily="2" charset="2"/>
              <a:buChar char="v"/>
            </a:pPr>
            <a:endParaRPr lang="en-US" b="1" dirty="0"/>
          </a:p>
          <a:p>
            <a:pPr marL="285750" indent="-285750">
              <a:buFont typeface="Wingdings" pitchFamily="2" charset="2"/>
              <a:buChar char="v"/>
            </a:pPr>
            <a:r>
              <a:rPr lang="en-US" b="1" dirty="0"/>
              <a:t>CODE EDITOR : </a:t>
            </a:r>
            <a:r>
              <a:rPr lang="en-US" dirty="0" err="1"/>
              <a:t>Codepen</a:t>
            </a:r>
            <a:endParaRPr lang="en-IN" b="1" dirty="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4" y="1447800"/>
            <a:ext cx="7337425" cy="2862322"/>
          </a:xfrm>
          <a:prstGeom prst="rect">
            <a:avLst/>
          </a:prstGeom>
          <a:noFill/>
        </p:spPr>
        <p:txBody>
          <a:bodyPr wrap="square" rtlCol="0">
            <a:spAutoFit/>
          </a:bodyPr>
          <a:lstStyle/>
          <a:p>
            <a:pPr marL="400050" indent="-400050">
              <a:buFont typeface="+mj-lt"/>
              <a:buAutoNum type="romanUcPeriod"/>
            </a:pPr>
            <a:r>
              <a:rPr lang="en-US" b="1" dirty="0"/>
              <a:t>Navigation Bar : </a:t>
            </a:r>
            <a:r>
              <a:rPr lang="en-US" dirty="0"/>
              <a:t>Fixed header with links to all sections.</a:t>
            </a:r>
          </a:p>
          <a:p>
            <a:pPr marL="400050" indent="-400050">
              <a:buFont typeface="+mj-lt"/>
              <a:buAutoNum type="romanUcPeriod"/>
            </a:pPr>
            <a:r>
              <a:rPr lang="en-US" b="1" dirty="0"/>
              <a:t>Hero : </a:t>
            </a:r>
            <a:r>
              <a:rPr lang="en-US" dirty="0"/>
              <a:t>Personal introduction with call-to-action buttons.</a:t>
            </a:r>
          </a:p>
          <a:p>
            <a:pPr marL="400050" indent="-400050">
              <a:buFont typeface="+mj-lt"/>
              <a:buAutoNum type="romanUcPeriod"/>
            </a:pPr>
            <a:r>
              <a:rPr lang="en-US" b="1" dirty="0"/>
              <a:t>About :</a:t>
            </a:r>
            <a:r>
              <a:rPr lang="en-US" dirty="0"/>
              <a:t> Personal information.</a:t>
            </a:r>
          </a:p>
          <a:p>
            <a:pPr marL="400050" indent="-400050">
              <a:buFont typeface="+mj-lt"/>
              <a:buAutoNum type="romanUcPeriod"/>
            </a:pPr>
            <a:r>
              <a:rPr lang="en-US" b="1" dirty="0"/>
              <a:t>Education :</a:t>
            </a:r>
            <a:r>
              <a:rPr lang="en-US" dirty="0"/>
              <a:t> Timeline of academic qualifications.</a:t>
            </a:r>
          </a:p>
          <a:p>
            <a:pPr marL="400050" indent="-400050">
              <a:buFont typeface="+mj-lt"/>
              <a:buAutoNum type="romanUcPeriod"/>
            </a:pPr>
            <a:r>
              <a:rPr lang="en-US" b="1" dirty="0"/>
              <a:t>Projects : </a:t>
            </a:r>
            <a:r>
              <a:rPr lang="en-US" dirty="0"/>
              <a:t>Scientific Calculator and Weather app .</a:t>
            </a:r>
          </a:p>
          <a:p>
            <a:pPr marL="400050" indent="-400050">
              <a:buFont typeface="+mj-lt"/>
              <a:buAutoNum type="romanUcPeriod"/>
            </a:pPr>
            <a:r>
              <a:rPr lang="en-US" b="1" dirty="0"/>
              <a:t>Skills : </a:t>
            </a:r>
            <a:r>
              <a:rPr lang="en-US" dirty="0"/>
              <a:t> C , C++ , Java , Python .</a:t>
            </a:r>
          </a:p>
          <a:p>
            <a:pPr marL="400050" indent="-400050">
              <a:buFont typeface="+mj-lt"/>
              <a:buAutoNum type="romanUcPeriod"/>
            </a:pPr>
            <a:r>
              <a:rPr lang="en-US" b="1" dirty="0"/>
              <a:t>Interests : </a:t>
            </a:r>
            <a:r>
              <a:rPr lang="en-US" dirty="0"/>
              <a:t>Programming, Communication, Sports and Dance .</a:t>
            </a:r>
            <a:endParaRPr lang="en-US" b="1" dirty="0"/>
          </a:p>
          <a:p>
            <a:pPr marL="400050" indent="-400050">
              <a:buFont typeface="+mj-lt"/>
              <a:buAutoNum type="romanUcPeriod"/>
            </a:pPr>
            <a:r>
              <a:rPr lang="en-US" b="1" dirty="0"/>
              <a:t>Contact :</a:t>
            </a:r>
            <a:r>
              <a:rPr lang="en-US" dirty="0"/>
              <a:t> Contact details and functional form .</a:t>
            </a:r>
            <a:endParaRPr lang="en-US" b="1" dirty="0"/>
          </a:p>
          <a:p>
            <a:pPr marL="400050" indent="-400050">
              <a:buFont typeface="+mj-lt"/>
              <a:buAutoNum type="romanUcPeriod"/>
            </a:pPr>
            <a:r>
              <a:rPr lang="en-US" b="1" dirty="0"/>
              <a:t>Footer :</a:t>
            </a:r>
            <a:r>
              <a:rPr lang="en-US" dirty="0"/>
              <a:t> Copyrights .</a:t>
            </a:r>
            <a:endParaRPr lang="en-IN" b="1" dirty="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1905000" y="1676400"/>
            <a:ext cx="5638275" cy="4524315"/>
          </a:xfrm>
          <a:prstGeom prst="rect">
            <a:avLst/>
          </a:prstGeom>
          <a:noFill/>
        </p:spPr>
        <p:txBody>
          <a:bodyPr wrap="none" rtlCol="0">
            <a:spAutoFit/>
          </a:bodyPr>
          <a:lstStyle/>
          <a:p>
            <a:r>
              <a:rPr lang="en-US" b="1" dirty="0"/>
              <a:t>🔹 Personal Information Section</a:t>
            </a:r>
          </a:p>
          <a:p>
            <a:r>
              <a:rPr lang="en-US" dirty="0"/>
              <a:t>Displays name, photo, and contact information</a:t>
            </a:r>
          </a:p>
          <a:p>
            <a:r>
              <a:rPr lang="en-US" dirty="0"/>
              <a:t>Includes educational background and technical skills</a:t>
            </a:r>
          </a:p>
          <a:p>
            <a:r>
              <a:rPr lang="en-US" dirty="0"/>
              <a:t>Optional short biography or career objective</a:t>
            </a:r>
          </a:p>
          <a:p>
            <a:r>
              <a:rPr lang="en-US" dirty="0"/>
              <a:t>Clean and structured layout using HTML and CSS</a:t>
            </a:r>
          </a:p>
          <a:p>
            <a:r>
              <a:rPr lang="en-US" b="1" dirty="0"/>
              <a:t>🔹 Integrated Calculator Project</a:t>
            </a:r>
          </a:p>
          <a:p>
            <a:r>
              <a:rPr lang="en-US" dirty="0"/>
              <a:t>Fully functional calculator using HTML, CSS, and JavaScript</a:t>
            </a:r>
          </a:p>
          <a:p>
            <a:r>
              <a:rPr lang="en-US" dirty="0"/>
              <a:t>Supports basic arithmetic operations:</a:t>
            </a:r>
          </a:p>
          <a:p>
            <a:pPr lvl="1"/>
            <a:r>
              <a:rPr lang="en-US" dirty="0"/>
              <a:t>Addition (+)</a:t>
            </a:r>
          </a:p>
          <a:p>
            <a:pPr lvl="1"/>
            <a:r>
              <a:rPr lang="en-US" dirty="0"/>
              <a:t>Subtraction (−)</a:t>
            </a:r>
          </a:p>
          <a:p>
            <a:pPr lvl="1"/>
            <a:r>
              <a:rPr lang="en-US" dirty="0"/>
              <a:t>Multiplication (×)</a:t>
            </a:r>
          </a:p>
          <a:p>
            <a:pPr lvl="1"/>
            <a:r>
              <a:rPr lang="en-US" dirty="0"/>
              <a:t>Division (÷)</a:t>
            </a:r>
          </a:p>
          <a:p>
            <a:r>
              <a:rPr lang="en-US" dirty="0"/>
              <a:t>Responsive buttons and real-time display updates</a:t>
            </a:r>
          </a:p>
          <a:p>
            <a:r>
              <a:rPr lang="en-US" dirty="0"/>
              <a:t>User-friendly and intuitive interface</a:t>
            </a:r>
          </a:p>
          <a:p>
            <a:r>
              <a:rPr lang="en-US" dirty="0"/>
              <a:t>Embedded seamlessly into the same webpage</a:t>
            </a:r>
          </a:p>
          <a:p>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560</TotalTime>
  <Words>584</Words>
  <Application>Microsoft Office PowerPoint</Application>
  <PresentationFormat>Widescreen</PresentationFormat>
  <Paragraphs>91</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Aharoni</vt:lpstr>
      <vt:lpstr>Algerian</vt:lpstr>
      <vt:lpstr>Arial</vt:lpstr>
      <vt:lpstr>Calibri</vt:lpstr>
      <vt:lpstr>Roboto</vt:lpstr>
      <vt:lpstr>Times New Roman</vt:lpstr>
      <vt:lpstr>Trebuchet MS</vt:lpstr>
      <vt:lpstr>Wingdings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43</cp:revision>
  <dcterms:created xsi:type="dcterms:W3CDTF">2024-03-29T15:07:22Z</dcterms:created>
  <dcterms:modified xsi:type="dcterms:W3CDTF">2025-09-12T09:12:06Z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