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Anton" pitchFamily="2" charset="77"/>
      <p:regular r:id="rId12"/>
    </p:embeddedFont>
    <p:embeddedFont>
      <p:font typeface="Comic Sans" panose="030F0902030302020204" pitchFamily="66" charset="0"/>
      <p:regular r:id="rId13"/>
      <p:bold r:id="rId14"/>
      <p:boldItalic r:id="rId15"/>
    </p:embeddedFont>
    <p:embeddedFont>
      <p:font typeface="Hangyaboly" pitchFamily="2" charset="0"/>
      <p:regular r:id="rId16"/>
    </p:embeddedFont>
    <p:embeddedFont>
      <p:font typeface="Tarif" pitchFamily="2" charset="-78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13" autoAdjust="0"/>
  </p:normalViewPr>
  <p:slideViewPr>
    <p:cSldViewPr>
      <p:cViewPr varScale="1">
        <p:scale>
          <a:sx n="68" d="100"/>
          <a:sy n="68" d="100"/>
        </p:scale>
        <p:origin x="264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0.sv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20.svg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39944" y="2819784"/>
            <a:ext cx="13956552" cy="4647432"/>
          </a:xfrm>
          <a:custGeom>
            <a:avLst/>
            <a:gdLst/>
            <a:ahLst/>
            <a:cxnLst/>
            <a:rect l="l" t="t" r="r" b="b"/>
            <a:pathLst>
              <a:path w="13956552" h="4647432">
                <a:moveTo>
                  <a:pt x="0" y="0"/>
                </a:moveTo>
                <a:lnTo>
                  <a:pt x="13956552" y="0"/>
                </a:lnTo>
                <a:lnTo>
                  <a:pt x="13956552" y="4647432"/>
                </a:lnTo>
                <a:lnTo>
                  <a:pt x="0" y="46474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303" b="-7095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151520" y="-2790255"/>
            <a:ext cx="19939479" cy="4463415"/>
          </a:xfrm>
          <a:custGeom>
            <a:avLst/>
            <a:gdLst/>
            <a:ahLst/>
            <a:cxnLst/>
            <a:rect l="l" t="t" r="r" b="b"/>
            <a:pathLst>
              <a:path w="19939479" h="4463415">
                <a:moveTo>
                  <a:pt x="0" y="0"/>
                </a:moveTo>
                <a:lnTo>
                  <a:pt x="19939480" y="0"/>
                </a:lnTo>
                <a:lnTo>
                  <a:pt x="19939480" y="4463415"/>
                </a:lnTo>
                <a:lnTo>
                  <a:pt x="0" y="44634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1425" b="-1142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1425920">
            <a:off x="13883612" y="1840516"/>
            <a:ext cx="1656991" cy="2302708"/>
          </a:xfrm>
          <a:custGeom>
            <a:avLst/>
            <a:gdLst/>
            <a:ahLst/>
            <a:cxnLst/>
            <a:rect l="l" t="t" r="r" b="b"/>
            <a:pathLst>
              <a:path w="1656991" h="2302708">
                <a:moveTo>
                  <a:pt x="0" y="0"/>
                </a:moveTo>
                <a:lnTo>
                  <a:pt x="1656991" y="0"/>
                </a:lnTo>
                <a:lnTo>
                  <a:pt x="1656991" y="2302708"/>
                </a:lnTo>
                <a:lnTo>
                  <a:pt x="0" y="23027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986761">
            <a:off x="1496245" y="5907796"/>
            <a:ext cx="2515670" cy="3350504"/>
          </a:xfrm>
          <a:custGeom>
            <a:avLst/>
            <a:gdLst/>
            <a:ahLst/>
            <a:cxnLst/>
            <a:rect l="l" t="t" r="r" b="b"/>
            <a:pathLst>
              <a:path w="2515670" h="3350504">
                <a:moveTo>
                  <a:pt x="0" y="0"/>
                </a:moveTo>
                <a:lnTo>
                  <a:pt x="2515670" y="0"/>
                </a:lnTo>
                <a:lnTo>
                  <a:pt x="2515670" y="3350504"/>
                </a:lnTo>
                <a:lnTo>
                  <a:pt x="0" y="33505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212807" y="9611457"/>
            <a:ext cx="20144056" cy="3590712"/>
          </a:xfrm>
          <a:custGeom>
            <a:avLst/>
            <a:gdLst/>
            <a:ahLst/>
            <a:cxnLst/>
            <a:rect l="l" t="t" r="r" b="b"/>
            <a:pathLst>
              <a:path w="20144056" h="3590712">
                <a:moveTo>
                  <a:pt x="0" y="0"/>
                </a:moveTo>
                <a:lnTo>
                  <a:pt x="20144056" y="0"/>
                </a:lnTo>
                <a:lnTo>
                  <a:pt x="20144056" y="3590712"/>
                </a:lnTo>
                <a:lnTo>
                  <a:pt x="0" y="3590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63815">
            <a:off x="1655143" y="1407610"/>
            <a:ext cx="3535306" cy="2381862"/>
          </a:xfrm>
          <a:custGeom>
            <a:avLst/>
            <a:gdLst/>
            <a:ahLst/>
            <a:cxnLst/>
            <a:rect l="l" t="t" r="r" b="b"/>
            <a:pathLst>
              <a:path w="3535306" h="2381862">
                <a:moveTo>
                  <a:pt x="0" y="0"/>
                </a:moveTo>
                <a:lnTo>
                  <a:pt x="3535306" y="0"/>
                </a:lnTo>
                <a:lnTo>
                  <a:pt x="3535306" y="2381862"/>
                </a:lnTo>
                <a:lnTo>
                  <a:pt x="0" y="23818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928028">
            <a:off x="13211009" y="6113958"/>
            <a:ext cx="3369870" cy="2263074"/>
          </a:xfrm>
          <a:custGeom>
            <a:avLst/>
            <a:gdLst/>
            <a:ahLst/>
            <a:cxnLst/>
            <a:rect l="l" t="t" r="r" b="b"/>
            <a:pathLst>
              <a:path w="3369870" h="2263074">
                <a:moveTo>
                  <a:pt x="0" y="0"/>
                </a:moveTo>
                <a:lnTo>
                  <a:pt x="3369870" y="0"/>
                </a:lnTo>
                <a:lnTo>
                  <a:pt x="3369870" y="2263074"/>
                </a:lnTo>
                <a:lnTo>
                  <a:pt x="0" y="226307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6452493" y="7927550"/>
            <a:ext cx="2335467" cy="2661501"/>
          </a:xfrm>
          <a:custGeom>
            <a:avLst/>
            <a:gdLst/>
            <a:ahLst/>
            <a:cxnLst/>
            <a:rect l="l" t="t" r="r" b="b"/>
            <a:pathLst>
              <a:path w="2335467" h="2661501">
                <a:moveTo>
                  <a:pt x="0" y="0"/>
                </a:moveTo>
                <a:lnTo>
                  <a:pt x="2335467" y="0"/>
                </a:lnTo>
                <a:lnTo>
                  <a:pt x="2335467" y="2661500"/>
                </a:lnTo>
                <a:lnTo>
                  <a:pt x="0" y="2661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422796" y="2818998"/>
            <a:ext cx="10635833" cy="2238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365"/>
              </a:lnSpc>
            </a:pPr>
            <a:r>
              <a:rPr lang="en-US" sz="13117">
                <a:solidFill>
                  <a:srgbClr val="000000"/>
                </a:solidFill>
                <a:latin typeface="Hangyaboly"/>
                <a:ea typeface="Hangyaboly"/>
                <a:cs typeface="Hangyaboly"/>
                <a:sym typeface="Hangyaboly"/>
              </a:rPr>
              <a:t>PARKING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73208" y="6845662"/>
            <a:ext cx="6141585" cy="488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4"/>
              </a:lnSpc>
            </a:pPr>
            <a:r>
              <a:rPr lang="en-US" sz="2889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By : MAVERICK</a:t>
            </a:r>
          </a:p>
        </p:txBody>
      </p:sp>
      <p:sp>
        <p:nvSpPr>
          <p:cNvPr id="12" name="TextBox 12"/>
          <p:cNvSpPr txBox="1"/>
          <p:nvPr/>
        </p:nvSpPr>
        <p:spPr>
          <a:xfrm rot="-845614">
            <a:off x="7019501" y="4576814"/>
            <a:ext cx="9242137" cy="1438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84"/>
              </a:lnSpc>
              <a:spcBef>
                <a:spcPct val="0"/>
              </a:spcBef>
            </a:pPr>
            <a:r>
              <a:rPr lang="en-US" sz="8488">
                <a:solidFill>
                  <a:srgbClr val="000000"/>
                </a:solidFill>
                <a:latin typeface="Hangyaboly"/>
                <a:ea typeface="Hangyaboly"/>
                <a:cs typeface="Hangyaboly"/>
                <a:sym typeface="Hangyaboly"/>
              </a:rPr>
              <a:t>RENTALS</a:t>
            </a:r>
          </a:p>
        </p:txBody>
      </p:sp>
      <p:sp>
        <p:nvSpPr>
          <p:cNvPr id="13" name="TextBox 13"/>
          <p:cNvSpPr txBox="1"/>
          <p:nvPr/>
        </p:nvSpPr>
        <p:spPr>
          <a:xfrm rot="984276">
            <a:off x="2379227" y="4562312"/>
            <a:ext cx="6972337" cy="1459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50"/>
              </a:lnSpc>
              <a:spcBef>
                <a:spcPct val="0"/>
              </a:spcBef>
            </a:pPr>
            <a:r>
              <a:rPr lang="en-US" sz="8535">
                <a:solidFill>
                  <a:srgbClr val="000000"/>
                </a:solidFill>
                <a:latin typeface="Hangyaboly"/>
                <a:ea typeface="Hangyaboly"/>
                <a:cs typeface="Hangyaboly"/>
                <a:sym typeface="Hangyaboly"/>
              </a:rPr>
              <a:t>SERVICE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5532" y="2359450"/>
            <a:ext cx="15465376" cy="5568099"/>
          </a:xfrm>
          <a:custGeom>
            <a:avLst/>
            <a:gdLst/>
            <a:ahLst/>
            <a:cxnLst/>
            <a:rect l="l" t="t" r="r" b="b"/>
            <a:pathLst>
              <a:path w="15465376" h="5568099">
                <a:moveTo>
                  <a:pt x="0" y="0"/>
                </a:moveTo>
                <a:lnTo>
                  <a:pt x="15465376" y="0"/>
                </a:lnTo>
                <a:lnTo>
                  <a:pt x="15465376" y="5568100"/>
                </a:lnTo>
                <a:lnTo>
                  <a:pt x="0" y="5568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1440" b="-6186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151520" y="-2790255"/>
            <a:ext cx="19939479" cy="4463415"/>
          </a:xfrm>
          <a:custGeom>
            <a:avLst/>
            <a:gdLst/>
            <a:ahLst/>
            <a:cxnLst/>
            <a:rect l="l" t="t" r="r" b="b"/>
            <a:pathLst>
              <a:path w="19939479" h="4463415">
                <a:moveTo>
                  <a:pt x="0" y="0"/>
                </a:moveTo>
                <a:lnTo>
                  <a:pt x="19939480" y="0"/>
                </a:lnTo>
                <a:lnTo>
                  <a:pt x="19939480" y="4463415"/>
                </a:lnTo>
                <a:lnTo>
                  <a:pt x="0" y="44634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1425" b="-1142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1425920">
            <a:off x="14770898" y="1264946"/>
            <a:ext cx="1656991" cy="2302708"/>
          </a:xfrm>
          <a:custGeom>
            <a:avLst/>
            <a:gdLst/>
            <a:ahLst/>
            <a:cxnLst/>
            <a:rect l="l" t="t" r="r" b="b"/>
            <a:pathLst>
              <a:path w="1656991" h="2302708">
                <a:moveTo>
                  <a:pt x="0" y="0"/>
                </a:moveTo>
                <a:lnTo>
                  <a:pt x="1656991" y="0"/>
                </a:lnTo>
                <a:lnTo>
                  <a:pt x="1656991" y="2302708"/>
                </a:lnTo>
                <a:lnTo>
                  <a:pt x="0" y="23027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986761">
            <a:off x="1496245" y="5907796"/>
            <a:ext cx="2515670" cy="3350504"/>
          </a:xfrm>
          <a:custGeom>
            <a:avLst/>
            <a:gdLst/>
            <a:ahLst/>
            <a:cxnLst/>
            <a:rect l="l" t="t" r="r" b="b"/>
            <a:pathLst>
              <a:path w="2515670" h="3350504">
                <a:moveTo>
                  <a:pt x="0" y="0"/>
                </a:moveTo>
                <a:lnTo>
                  <a:pt x="2515670" y="0"/>
                </a:lnTo>
                <a:lnTo>
                  <a:pt x="2515670" y="3350504"/>
                </a:lnTo>
                <a:lnTo>
                  <a:pt x="0" y="33505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212807" y="9611457"/>
            <a:ext cx="20144056" cy="3590712"/>
          </a:xfrm>
          <a:custGeom>
            <a:avLst/>
            <a:gdLst/>
            <a:ahLst/>
            <a:cxnLst/>
            <a:rect l="l" t="t" r="r" b="b"/>
            <a:pathLst>
              <a:path w="20144056" h="3590712">
                <a:moveTo>
                  <a:pt x="0" y="0"/>
                </a:moveTo>
                <a:lnTo>
                  <a:pt x="20144056" y="0"/>
                </a:lnTo>
                <a:lnTo>
                  <a:pt x="20144056" y="3590712"/>
                </a:lnTo>
                <a:lnTo>
                  <a:pt x="0" y="3590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563815">
            <a:off x="1655143" y="1407610"/>
            <a:ext cx="3535306" cy="2381862"/>
          </a:xfrm>
          <a:custGeom>
            <a:avLst/>
            <a:gdLst/>
            <a:ahLst/>
            <a:cxnLst/>
            <a:rect l="l" t="t" r="r" b="b"/>
            <a:pathLst>
              <a:path w="3535306" h="2381862">
                <a:moveTo>
                  <a:pt x="0" y="0"/>
                </a:moveTo>
                <a:lnTo>
                  <a:pt x="3535306" y="0"/>
                </a:lnTo>
                <a:lnTo>
                  <a:pt x="3535306" y="2381862"/>
                </a:lnTo>
                <a:lnTo>
                  <a:pt x="0" y="23818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-928028">
            <a:off x="13211009" y="6113958"/>
            <a:ext cx="3369870" cy="2263074"/>
          </a:xfrm>
          <a:custGeom>
            <a:avLst/>
            <a:gdLst/>
            <a:ahLst/>
            <a:cxnLst/>
            <a:rect l="l" t="t" r="r" b="b"/>
            <a:pathLst>
              <a:path w="3369870" h="2263074">
                <a:moveTo>
                  <a:pt x="0" y="0"/>
                </a:moveTo>
                <a:lnTo>
                  <a:pt x="3369870" y="0"/>
                </a:lnTo>
                <a:lnTo>
                  <a:pt x="3369870" y="2263074"/>
                </a:lnTo>
                <a:lnTo>
                  <a:pt x="0" y="226307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6452493" y="7927550"/>
            <a:ext cx="2335467" cy="2661501"/>
          </a:xfrm>
          <a:custGeom>
            <a:avLst/>
            <a:gdLst/>
            <a:ahLst/>
            <a:cxnLst/>
            <a:rect l="l" t="t" r="r" b="b"/>
            <a:pathLst>
              <a:path w="2335467" h="2661501">
                <a:moveTo>
                  <a:pt x="0" y="0"/>
                </a:moveTo>
                <a:lnTo>
                  <a:pt x="2335467" y="0"/>
                </a:lnTo>
                <a:lnTo>
                  <a:pt x="2335467" y="2661500"/>
                </a:lnTo>
                <a:lnTo>
                  <a:pt x="0" y="26615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2021490" y="3085293"/>
            <a:ext cx="15074865" cy="1509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46"/>
              </a:lnSpc>
            </a:pPr>
            <a:r>
              <a:rPr lang="en-US" sz="8818">
                <a:solidFill>
                  <a:srgbClr val="000000"/>
                </a:solidFill>
                <a:latin typeface="Tarif"/>
                <a:ea typeface="Tarif"/>
                <a:cs typeface="Tarif"/>
                <a:sym typeface="Tarif"/>
              </a:rPr>
              <a:t>Let’s Work Together!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027013" y="4547217"/>
            <a:ext cx="9063819" cy="1076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99"/>
              </a:lnSpc>
            </a:pPr>
            <a:r>
              <a:rPr lang="en-US" sz="6356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Contact 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831462" y="5747766"/>
            <a:ext cx="8625076" cy="778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1"/>
              </a:lnSpc>
            </a:pPr>
            <a:r>
              <a:rPr lang="en-US" sz="4572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hello@reallygreatsite.com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202303" y="6659149"/>
            <a:ext cx="5883395" cy="639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11"/>
              </a:lnSpc>
            </a:pPr>
            <a:r>
              <a:rPr lang="en-US" sz="3722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0123 4567 8901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62835" y="1903371"/>
            <a:ext cx="2007554" cy="7453790"/>
          </a:xfrm>
          <a:custGeom>
            <a:avLst/>
            <a:gdLst/>
            <a:ahLst/>
            <a:cxnLst/>
            <a:rect l="l" t="t" r="r" b="b"/>
            <a:pathLst>
              <a:path w="2007554" h="7453790">
                <a:moveTo>
                  <a:pt x="0" y="0"/>
                </a:moveTo>
                <a:lnTo>
                  <a:pt x="2007554" y="0"/>
                </a:lnTo>
                <a:lnTo>
                  <a:pt x="2007554" y="7453790"/>
                </a:lnTo>
                <a:lnTo>
                  <a:pt x="0" y="7453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194892" y="1028700"/>
            <a:ext cx="11898217" cy="8229600"/>
          </a:xfrm>
          <a:custGeom>
            <a:avLst/>
            <a:gdLst/>
            <a:ahLst/>
            <a:cxnLst/>
            <a:rect l="l" t="t" r="r" b="b"/>
            <a:pathLst>
              <a:path w="11898217" h="8229600">
                <a:moveTo>
                  <a:pt x="0" y="0"/>
                </a:moveTo>
                <a:lnTo>
                  <a:pt x="11898216" y="0"/>
                </a:lnTo>
                <a:lnTo>
                  <a:pt x="118982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548214" y="397060"/>
            <a:ext cx="2564680" cy="3012621"/>
          </a:xfrm>
          <a:custGeom>
            <a:avLst/>
            <a:gdLst/>
            <a:ahLst/>
            <a:cxnLst/>
            <a:rect l="l" t="t" r="r" b="b"/>
            <a:pathLst>
              <a:path w="2564680" h="3012621">
                <a:moveTo>
                  <a:pt x="0" y="0"/>
                </a:moveTo>
                <a:lnTo>
                  <a:pt x="2564681" y="0"/>
                </a:lnTo>
                <a:lnTo>
                  <a:pt x="2564681" y="3012622"/>
                </a:lnTo>
                <a:lnTo>
                  <a:pt x="0" y="3012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956308">
            <a:off x="1484319" y="7570794"/>
            <a:ext cx="2764586" cy="2716206"/>
          </a:xfrm>
          <a:custGeom>
            <a:avLst/>
            <a:gdLst/>
            <a:ahLst/>
            <a:cxnLst/>
            <a:rect l="l" t="t" r="r" b="b"/>
            <a:pathLst>
              <a:path w="2764586" h="2716206">
                <a:moveTo>
                  <a:pt x="0" y="0"/>
                </a:moveTo>
                <a:lnTo>
                  <a:pt x="2764586" y="0"/>
                </a:lnTo>
                <a:lnTo>
                  <a:pt x="2764586" y="2716206"/>
                </a:lnTo>
                <a:lnTo>
                  <a:pt x="0" y="27162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0" y="-189211"/>
            <a:ext cx="2330822" cy="2435821"/>
          </a:xfrm>
          <a:custGeom>
            <a:avLst/>
            <a:gdLst/>
            <a:ahLst/>
            <a:cxnLst/>
            <a:rect l="l" t="t" r="r" b="b"/>
            <a:pathLst>
              <a:path w="2330822" h="2435821">
                <a:moveTo>
                  <a:pt x="0" y="0"/>
                </a:moveTo>
                <a:lnTo>
                  <a:pt x="2330822" y="0"/>
                </a:lnTo>
                <a:lnTo>
                  <a:pt x="2330822" y="2435822"/>
                </a:lnTo>
                <a:lnTo>
                  <a:pt x="0" y="24358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52" r="-22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15957178" y="7851179"/>
            <a:ext cx="2330822" cy="2435821"/>
          </a:xfrm>
          <a:custGeom>
            <a:avLst/>
            <a:gdLst/>
            <a:ahLst/>
            <a:cxnLst/>
            <a:rect l="l" t="t" r="r" b="b"/>
            <a:pathLst>
              <a:path w="2330822" h="2435821">
                <a:moveTo>
                  <a:pt x="0" y="0"/>
                </a:moveTo>
                <a:lnTo>
                  <a:pt x="2330822" y="0"/>
                </a:lnTo>
                <a:lnTo>
                  <a:pt x="2330822" y="2435821"/>
                </a:lnTo>
                <a:lnTo>
                  <a:pt x="0" y="24358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52" r="-22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809617" y="7243419"/>
            <a:ext cx="2566982" cy="2664710"/>
          </a:xfrm>
          <a:custGeom>
            <a:avLst/>
            <a:gdLst/>
            <a:ahLst/>
            <a:cxnLst/>
            <a:rect l="l" t="t" r="r" b="b"/>
            <a:pathLst>
              <a:path w="2566982" h="2664710">
                <a:moveTo>
                  <a:pt x="0" y="0"/>
                </a:moveTo>
                <a:lnTo>
                  <a:pt x="2566982" y="0"/>
                </a:lnTo>
                <a:lnTo>
                  <a:pt x="2566982" y="2664710"/>
                </a:lnTo>
                <a:lnTo>
                  <a:pt x="0" y="26647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560819" y="1494187"/>
            <a:ext cx="3540008" cy="1399344"/>
          </a:xfrm>
          <a:custGeom>
            <a:avLst/>
            <a:gdLst/>
            <a:ahLst/>
            <a:cxnLst/>
            <a:rect l="l" t="t" r="r" b="b"/>
            <a:pathLst>
              <a:path w="3540008" h="1399344">
                <a:moveTo>
                  <a:pt x="0" y="0"/>
                </a:moveTo>
                <a:lnTo>
                  <a:pt x="3540007" y="0"/>
                </a:lnTo>
                <a:lnTo>
                  <a:pt x="3540007" y="1399344"/>
                </a:lnTo>
                <a:lnTo>
                  <a:pt x="0" y="13993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870389" y="4250669"/>
            <a:ext cx="10547222" cy="4443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43"/>
              </a:lnSpc>
            </a:pPr>
            <a:r>
              <a:rPr lang="en-US" sz="3673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Parking cars on roads leads to heavy traffic and congestion. To solve this, we’ve introduced a car parking rental system using private properties. People can rent out their unused parking spaces, making parking easier and roads less crowded</a:t>
            </a:r>
          </a:p>
          <a:p>
            <a:pPr algn="ctr">
              <a:lnSpc>
                <a:spcPts val="4863"/>
              </a:lnSpc>
            </a:pPr>
            <a:endParaRPr lang="en-US" sz="3673">
              <a:solidFill>
                <a:srgbClr val="000000"/>
              </a:solidFill>
              <a:latin typeface="Comic Sans"/>
              <a:ea typeface="Comic Sans"/>
              <a:cs typeface="Comic Sans"/>
              <a:sym typeface="Comic Sans"/>
            </a:endParaRPr>
          </a:p>
          <a:p>
            <a:pPr algn="ctr">
              <a:lnSpc>
                <a:spcPts val="4863"/>
              </a:lnSpc>
            </a:pPr>
            <a:endParaRPr lang="en-US" sz="3673">
              <a:solidFill>
                <a:srgbClr val="000000"/>
              </a:solidFill>
              <a:latin typeface="Comic Sans"/>
              <a:ea typeface="Comic Sans"/>
              <a:cs typeface="Comic Sans"/>
              <a:sym typeface="Comic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135179" y="2328787"/>
            <a:ext cx="7378683" cy="1426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75"/>
              </a:lnSpc>
            </a:pPr>
            <a:r>
              <a:rPr lang="en-US" sz="833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62835" y="1903371"/>
            <a:ext cx="2007554" cy="7453790"/>
          </a:xfrm>
          <a:custGeom>
            <a:avLst/>
            <a:gdLst/>
            <a:ahLst/>
            <a:cxnLst/>
            <a:rect l="l" t="t" r="r" b="b"/>
            <a:pathLst>
              <a:path w="2007554" h="7453790">
                <a:moveTo>
                  <a:pt x="0" y="0"/>
                </a:moveTo>
                <a:lnTo>
                  <a:pt x="2007554" y="0"/>
                </a:lnTo>
                <a:lnTo>
                  <a:pt x="2007554" y="7453790"/>
                </a:lnTo>
                <a:lnTo>
                  <a:pt x="0" y="7453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194892" y="1028700"/>
            <a:ext cx="11898217" cy="8229600"/>
          </a:xfrm>
          <a:custGeom>
            <a:avLst/>
            <a:gdLst/>
            <a:ahLst/>
            <a:cxnLst/>
            <a:rect l="l" t="t" r="r" b="b"/>
            <a:pathLst>
              <a:path w="11898217" h="8229600">
                <a:moveTo>
                  <a:pt x="0" y="0"/>
                </a:moveTo>
                <a:lnTo>
                  <a:pt x="11898216" y="0"/>
                </a:lnTo>
                <a:lnTo>
                  <a:pt x="118982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548214" y="397060"/>
            <a:ext cx="2564680" cy="3012621"/>
          </a:xfrm>
          <a:custGeom>
            <a:avLst/>
            <a:gdLst/>
            <a:ahLst/>
            <a:cxnLst/>
            <a:rect l="l" t="t" r="r" b="b"/>
            <a:pathLst>
              <a:path w="2564680" h="3012621">
                <a:moveTo>
                  <a:pt x="0" y="0"/>
                </a:moveTo>
                <a:lnTo>
                  <a:pt x="2564681" y="0"/>
                </a:lnTo>
                <a:lnTo>
                  <a:pt x="2564681" y="3012622"/>
                </a:lnTo>
                <a:lnTo>
                  <a:pt x="0" y="3012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956308">
            <a:off x="1484319" y="7570794"/>
            <a:ext cx="2764586" cy="2716206"/>
          </a:xfrm>
          <a:custGeom>
            <a:avLst/>
            <a:gdLst/>
            <a:ahLst/>
            <a:cxnLst/>
            <a:rect l="l" t="t" r="r" b="b"/>
            <a:pathLst>
              <a:path w="2764586" h="2716206">
                <a:moveTo>
                  <a:pt x="0" y="0"/>
                </a:moveTo>
                <a:lnTo>
                  <a:pt x="2764586" y="0"/>
                </a:lnTo>
                <a:lnTo>
                  <a:pt x="2764586" y="2716206"/>
                </a:lnTo>
                <a:lnTo>
                  <a:pt x="0" y="27162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0" y="-189211"/>
            <a:ext cx="2330822" cy="2435821"/>
          </a:xfrm>
          <a:custGeom>
            <a:avLst/>
            <a:gdLst/>
            <a:ahLst/>
            <a:cxnLst/>
            <a:rect l="l" t="t" r="r" b="b"/>
            <a:pathLst>
              <a:path w="2330822" h="2435821">
                <a:moveTo>
                  <a:pt x="0" y="0"/>
                </a:moveTo>
                <a:lnTo>
                  <a:pt x="2330822" y="0"/>
                </a:lnTo>
                <a:lnTo>
                  <a:pt x="2330822" y="2435822"/>
                </a:lnTo>
                <a:lnTo>
                  <a:pt x="0" y="24358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52" r="-22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15957178" y="7851179"/>
            <a:ext cx="2330822" cy="2435821"/>
          </a:xfrm>
          <a:custGeom>
            <a:avLst/>
            <a:gdLst/>
            <a:ahLst/>
            <a:cxnLst/>
            <a:rect l="l" t="t" r="r" b="b"/>
            <a:pathLst>
              <a:path w="2330822" h="2435821">
                <a:moveTo>
                  <a:pt x="0" y="0"/>
                </a:moveTo>
                <a:lnTo>
                  <a:pt x="2330822" y="0"/>
                </a:lnTo>
                <a:lnTo>
                  <a:pt x="2330822" y="2435821"/>
                </a:lnTo>
                <a:lnTo>
                  <a:pt x="0" y="24358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52" r="-22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809617" y="7243419"/>
            <a:ext cx="2566982" cy="2664710"/>
          </a:xfrm>
          <a:custGeom>
            <a:avLst/>
            <a:gdLst/>
            <a:ahLst/>
            <a:cxnLst/>
            <a:rect l="l" t="t" r="r" b="b"/>
            <a:pathLst>
              <a:path w="2566982" h="2664710">
                <a:moveTo>
                  <a:pt x="0" y="0"/>
                </a:moveTo>
                <a:lnTo>
                  <a:pt x="2566982" y="0"/>
                </a:lnTo>
                <a:lnTo>
                  <a:pt x="2566982" y="2664710"/>
                </a:lnTo>
                <a:lnTo>
                  <a:pt x="0" y="26647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560819" y="1494187"/>
            <a:ext cx="3540008" cy="1399344"/>
          </a:xfrm>
          <a:custGeom>
            <a:avLst/>
            <a:gdLst/>
            <a:ahLst/>
            <a:cxnLst/>
            <a:rect l="l" t="t" r="r" b="b"/>
            <a:pathLst>
              <a:path w="3540008" h="1399344">
                <a:moveTo>
                  <a:pt x="0" y="0"/>
                </a:moveTo>
                <a:lnTo>
                  <a:pt x="3540007" y="0"/>
                </a:lnTo>
                <a:lnTo>
                  <a:pt x="3540007" y="1399344"/>
                </a:lnTo>
                <a:lnTo>
                  <a:pt x="0" y="13993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843649" y="3613770"/>
            <a:ext cx="10600702" cy="5455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9959" lvl="1" indent="-374979" algn="l">
              <a:lnSpc>
                <a:spcPts val="4863"/>
              </a:lnSpc>
              <a:buFont typeface="Arial"/>
              <a:buChar char="•"/>
            </a:pPr>
            <a:r>
              <a:rPr lang="en-US" sz="3473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Utilize unused private parking spaces efficiently.</a:t>
            </a:r>
          </a:p>
          <a:p>
            <a:pPr marL="749959" lvl="1" indent="-374979" algn="l">
              <a:lnSpc>
                <a:spcPts val="4863"/>
              </a:lnSpc>
              <a:buFont typeface="Arial"/>
              <a:buChar char="•"/>
            </a:pPr>
            <a:r>
              <a:rPr lang="en-US" sz="3473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Provide a convenient platform for users to find and book parking spots easily.</a:t>
            </a:r>
          </a:p>
          <a:p>
            <a:pPr marL="749959" lvl="1" indent="-374979" algn="l">
              <a:lnSpc>
                <a:spcPts val="4863"/>
              </a:lnSpc>
              <a:buFont typeface="Arial"/>
              <a:buChar char="•"/>
            </a:pPr>
            <a:r>
              <a:rPr lang="en-US" sz="3473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Enable property owners to earn income by renting their parking spaces.</a:t>
            </a:r>
          </a:p>
          <a:p>
            <a:pPr marL="749959" lvl="1" indent="-374979" algn="l">
              <a:lnSpc>
                <a:spcPts val="4863"/>
              </a:lnSpc>
              <a:buFont typeface="Arial"/>
              <a:buChar char="•"/>
            </a:pPr>
            <a:r>
              <a:rPr lang="en-US" sz="3473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Promote smart urban planning through better space management</a:t>
            </a:r>
          </a:p>
          <a:p>
            <a:pPr algn="ctr">
              <a:lnSpc>
                <a:spcPts val="4863"/>
              </a:lnSpc>
            </a:pPr>
            <a:endParaRPr lang="en-US" sz="3473">
              <a:solidFill>
                <a:srgbClr val="000000"/>
              </a:solidFill>
              <a:latin typeface="Comic Sans"/>
              <a:ea typeface="Comic Sans"/>
              <a:cs typeface="Comic Sans"/>
              <a:sym typeface="Comic Sans"/>
            </a:endParaRPr>
          </a:p>
        </p:txBody>
      </p:sp>
      <p:sp>
        <p:nvSpPr>
          <p:cNvPr id="11" name="Freeform 11"/>
          <p:cNvSpPr/>
          <p:nvPr/>
        </p:nvSpPr>
        <p:spPr>
          <a:xfrm rot="5328017">
            <a:off x="12673297" y="-2204768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7290186" y="2115297"/>
            <a:ext cx="3707627" cy="1294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5"/>
              </a:lnSpc>
            </a:pPr>
            <a:r>
              <a:rPr lang="en-US" sz="753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Goals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3786703"/>
            <a:ext cx="6357758" cy="3819730"/>
          </a:xfrm>
          <a:custGeom>
            <a:avLst/>
            <a:gdLst/>
            <a:ahLst/>
            <a:cxnLst/>
            <a:rect l="l" t="t" r="r" b="b"/>
            <a:pathLst>
              <a:path w="6357758" h="3819730">
                <a:moveTo>
                  <a:pt x="0" y="0"/>
                </a:moveTo>
                <a:lnTo>
                  <a:pt x="6357758" y="0"/>
                </a:lnTo>
                <a:lnTo>
                  <a:pt x="6357758" y="3819729"/>
                </a:lnTo>
                <a:lnTo>
                  <a:pt x="0" y="38197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340" r="-2747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548214" y="397060"/>
            <a:ext cx="2564680" cy="3012621"/>
          </a:xfrm>
          <a:custGeom>
            <a:avLst/>
            <a:gdLst/>
            <a:ahLst/>
            <a:cxnLst/>
            <a:rect l="l" t="t" r="r" b="b"/>
            <a:pathLst>
              <a:path w="2564680" h="3012621">
                <a:moveTo>
                  <a:pt x="0" y="0"/>
                </a:moveTo>
                <a:lnTo>
                  <a:pt x="2564681" y="0"/>
                </a:lnTo>
                <a:lnTo>
                  <a:pt x="2564681" y="3012622"/>
                </a:lnTo>
                <a:lnTo>
                  <a:pt x="0" y="30126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956308">
            <a:off x="1484319" y="7570794"/>
            <a:ext cx="2764586" cy="2716206"/>
          </a:xfrm>
          <a:custGeom>
            <a:avLst/>
            <a:gdLst/>
            <a:ahLst/>
            <a:cxnLst/>
            <a:rect l="l" t="t" r="r" b="b"/>
            <a:pathLst>
              <a:path w="2764586" h="2716206">
                <a:moveTo>
                  <a:pt x="0" y="0"/>
                </a:moveTo>
                <a:lnTo>
                  <a:pt x="2764586" y="0"/>
                </a:lnTo>
                <a:lnTo>
                  <a:pt x="2764586" y="2716206"/>
                </a:lnTo>
                <a:lnTo>
                  <a:pt x="0" y="27162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0" y="-189211"/>
            <a:ext cx="2330822" cy="2435821"/>
          </a:xfrm>
          <a:custGeom>
            <a:avLst/>
            <a:gdLst/>
            <a:ahLst/>
            <a:cxnLst/>
            <a:rect l="l" t="t" r="r" b="b"/>
            <a:pathLst>
              <a:path w="2330822" h="2435821">
                <a:moveTo>
                  <a:pt x="0" y="0"/>
                </a:moveTo>
                <a:lnTo>
                  <a:pt x="2330822" y="0"/>
                </a:lnTo>
                <a:lnTo>
                  <a:pt x="2330822" y="2435822"/>
                </a:lnTo>
                <a:lnTo>
                  <a:pt x="0" y="24358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52" r="-22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>
            <a:off x="15957178" y="7851179"/>
            <a:ext cx="2330822" cy="2435821"/>
          </a:xfrm>
          <a:custGeom>
            <a:avLst/>
            <a:gdLst/>
            <a:ahLst/>
            <a:cxnLst/>
            <a:rect l="l" t="t" r="r" b="b"/>
            <a:pathLst>
              <a:path w="2330822" h="2435821">
                <a:moveTo>
                  <a:pt x="0" y="0"/>
                </a:moveTo>
                <a:lnTo>
                  <a:pt x="2330822" y="0"/>
                </a:lnTo>
                <a:lnTo>
                  <a:pt x="2330822" y="2435821"/>
                </a:lnTo>
                <a:lnTo>
                  <a:pt x="0" y="24358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52" r="-22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3809617" y="7243419"/>
            <a:ext cx="2566982" cy="2664710"/>
          </a:xfrm>
          <a:custGeom>
            <a:avLst/>
            <a:gdLst/>
            <a:ahLst/>
            <a:cxnLst/>
            <a:rect l="l" t="t" r="r" b="b"/>
            <a:pathLst>
              <a:path w="2566982" h="2664710">
                <a:moveTo>
                  <a:pt x="0" y="0"/>
                </a:moveTo>
                <a:lnTo>
                  <a:pt x="2566982" y="0"/>
                </a:lnTo>
                <a:lnTo>
                  <a:pt x="2566982" y="2664710"/>
                </a:lnTo>
                <a:lnTo>
                  <a:pt x="0" y="26647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560819" y="1494187"/>
            <a:ext cx="3540008" cy="1399344"/>
          </a:xfrm>
          <a:custGeom>
            <a:avLst/>
            <a:gdLst/>
            <a:ahLst/>
            <a:cxnLst/>
            <a:rect l="l" t="t" r="r" b="b"/>
            <a:pathLst>
              <a:path w="3540008" h="1399344">
                <a:moveTo>
                  <a:pt x="0" y="0"/>
                </a:moveTo>
                <a:lnTo>
                  <a:pt x="3540007" y="0"/>
                </a:lnTo>
                <a:lnTo>
                  <a:pt x="3540007" y="1399344"/>
                </a:lnTo>
                <a:lnTo>
                  <a:pt x="0" y="139934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783599" y="3890258"/>
            <a:ext cx="6277388" cy="3716174"/>
          </a:xfrm>
          <a:custGeom>
            <a:avLst/>
            <a:gdLst/>
            <a:ahLst/>
            <a:cxnLst/>
            <a:rect l="l" t="t" r="r" b="b"/>
            <a:pathLst>
              <a:path w="6277388" h="3716174">
                <a:moveTo>
                  <a:pt x="0" y="0"/>
                </a:moveTo>
                <a:lnTo>
                  <a:pt x="6277388" y="0"/>
                </a:lnTo>
                <a:lnTo>
                  <a:pt x="6277388" y="3716174"/>
                </a:lnTo>
                <a:lnTo>
                  <a:pt x="0" y="37161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3717" r="-914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4589704" y="1742517"/>
            <a:ext cx="9108593" cy="1294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5"/>
              </a:lnSpc>
            </a:pPr>
            <a:r>
              <a:rPr lang="en-US" sz="753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Project Overview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62835" y="1903371"/>
            <a:ext cx="2007554" cy="7453790"/>
          </a:xfrm>
          <a:custGeom>
            <a:avLst/>
            <a:gdLst/>
            <a:ahLst/>
            <a:cxnLst/>
            <a:rect l="l" t="t" r="r" b="b"/>
            <a:pathLst>
              <a:path w="2007554" h="7453790">
                <a:moveTo>
                  <a:pt x="0" y="0"/>
                </a:moveTo>
                <a:lnTo>
                  <a:pt x="2007554" y="0"/>
                </a:lnTo>
                <a:lnTo>
                  <a:pt x="2007554" y="7453790"/>
                </a:lnTo>
                <a:lnTo>
                  <a:pt x="0" y="7453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194892" y="1028700"/>
            <a:ext cx="11898217" cy="8229600"/>
          </a:xfrm>
          <a:custGeom>
            <a:avLst/>
            <a:gdLst/>
            <a:ahLst/>
            <a:cxnLst/>
            <a:rect l="l" t="t" r="r" b="b"/>
            <a:pathLst>
              <a:path w="11898217" h="8229600">
                <a:moveTo>
                  <a:pt x="0" y="0"/>
                </a:moveTo>
                <a:lnTo>
                  <a:pt x="11898216" y="0"/>
                </a:lnTo>
                <a:lnTo>
                  <a:pt x="118982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548214" y="397060"/>
            <a:ext cx="2564680" cy="3012621"/>
          </a:xfrm>
          <a:custGeom>
            <a:avLst/>
            <a:gdLst/>
            <a:ahLst/>
            <a:cxnLst/>
            <a:rect l="l" t="t" r="r" b="b"/>
            <a:pathLst>
              <a:path w="2564680" h="3012621">
                <a:moveTo>
                  <a:pt x="0" y="0"/>
                </a:moveTo>
                <a:lnTo>
                  <a:pt x="2564681" y="0"/>
                </a:lnTo>
                <a:lnTo>
                  <a:pt x="2564681" y="3012622"/>
                </a:lnTo>
                <a:lnTo>
                  <a:pt x="0" y="3012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956308">
            <a:off x="1484319" y="7570794"/>
            <a:ext cx="2764586" cy="2716206"/>
          </a:xfrm>
          <a:custGeom>
            <a:avLst/>
            <a:gdLst/>
            <a:ahLst/>
            <a:cxnLst/>
            <a:rect l="l" t="t" r="r" b="b"/>
            <a:pathLst>
              <a:path w="2764586" h="2716206">
                <a:moveTo>
                  <a:pt x="0" y="0"/>
                </a:moveTo>
                <a:lnTo>
                  <a:pt x="2764586" y="0"/>
                </a:lnTo>
                <a:lnTo>
                  <a:pt x="2764586" y="2716206"/>
                </a:lnTo>
                <a:lnTo>
                  <a:pt x="0" y="27162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0" y="-189211"/>
            <a:ext cx="2330822" cy="2435821"/>
          </a:xfrm>
          <a:custGeom>
            <a:avLst/>
            <a:gdLst/>
            <a:ahLst/>
            <a:cxnLst/>
            <a:rect l="l" t="t" r="r" b="b"/>
            <a:pathLst>
              <a:path w="2330822" h="2435821">
                <a:moveTo>
                  <a:pt x="0" y="0"/>
                </a:moveTo>
                <a:lnTo>
                  <a:pt x="2330822" y="0"/>
                </a:lnTo>
                <a:lnTo>
                  <a:pt x="2330822" y="2435822"/>
                </a:lnTo>
                <a:lnTo>
                  <a:pt x="0" y="24358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52" r="-22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15957178" y="7851179"/>
            <a:ext cx="2330822" cy="2435821"/>
          </a:xfrm>
          <a:custGeom>
            <a:avLst/>
            <a:gdLst/>
            <a:ahLst/>
            <a:cxnLst/>
            <a:rect l="l" t="t" r="r" b="b"/>
            <a:pathLst>
              <a:path w="2330822" h="2435821">
                <a:moveTo>
                  <a:pt x="0" y="0"/>
                </a:moveTo>
                <a:lnTo>
                  <a:pt x="2330822" y="0"/>
                </a:lnTo>
                <a:lnTo>
                  <a:pt x="2330822" y="2435821"/>
                </a:lnTo>
                <a:lnTo>
                  <a:pt x="0" y="24358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52" r="-22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809617" y="7243419"/>
            <a:ext cx="2566982" cy="2664710"/>
          </a:xfrm>
          <a:custGeom>
            <a:avLst/>
            <a:gdLst/>
            <a:ahLst/>
            <a:cxnLst/>
            <a:rect l="l" t="t" r="r" b="b"/>
            <a:pathLst>
              <a:path w="2566982" h="2664710">
                <a:moveTo>
                  <a:pt x="0" y="0"/>
                </a:moveTo>
                <a:lnTo>
                  <a:pt x="2566982" y="0"/>
                </a:lnTo>
                <a:lnTo>
                  <a:pt x="2566982" y="2664710"/>
                </a:lnTo>
                <a:lnTo>
                  <a:pt x="0" y="26647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560819" y="1494187"/>
            <a:ext cx="3540008" cy="1399344"/>
          </a:xfrm>
          <a:custGeom>
            <a:avLst/>
            <a:gdLst/>
            <a:ahLst/>
            <a:cxnLst/>
            <a:rect l="l" t="t" r="r" b="b"/>
            <a:pathLst>
              <a:path w="3540008" h="1399344">
                <a:moveTo>
                  <a:pt x="0" y="0"/>
                </a:moveTo>
                <a:lnTo>
                  <a:pt x="3540007" y="0"/>
                </a:lnTo>
                <a:lnTo>
                  <a:pt x="3540007" y="1399344"/>
                </a:lnTo>
                <a:lnTo>
                  <a:pt x="0" y="13993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980688" y="2387473"/>
            <a:ext cx="6326624" cy="1294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5"/>
              </a:lnSpc>
            </a:pPr>
            <a:r>
              <a:rPr lang="en-US" sz="753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Objectives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870389" y="4022684"/>
            <a:ext cx="10270976" cy="4902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9959" lvl="1" indent="-374979" algn="l">
              <a:lnSpc>
                <a:spcPts val="4863"/>
              </a:lnSpc>
              <a:buFont typeface="Arial"/>
              <a:buChar char="•"/>
            </a:pPr>
            <a:r>
              <a:rPr lang="en-US" sz="3473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Minimize illegal and roadside parking through effective alternative options.</a:t>
            </a:r>
          </a:p>
          <a:p>
            <a:pPr marL="749959" lvl="1" indent="-374979" algn="l">
              <a:lnSpc>
                <a:spcPts val="4863"/>
              </a:lnSpc>
              <a:buFont typeface="Arial"/>
              <a:buChar char="•"/>
            </a:pPr>
            <a:r>
              <a:rPr lang="en-US" sz="3473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Enable real-time tracking of parking space availability and bookings.</a:t>
            </a:r>
          </a:p>
          <a:p>
            <a:pPr marL="749959" lvl="1" indent="-374979" algn="ctr">
              <a:lnSpc>
                <a:spcPts val="4863"/>
              </a:lnSpc>
              <a:buFont typeface="Arial"/>
              <a:buChar char="•"/>
            </a:pPr>
            <a:r>
              <a:rPr lang="en-US" sz="3473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Provide location-based search and navigation to available parking spots.</a:t>
            </a:r>
          </a:p>
          <a:p>
            <a:pPr algn="ctr">
              <a:lnSpc>
                <a:spcPts val="5283"/>
              </a:lnSpc>
            </a:pPr>
            <a:endParaRPr lang="en-US" sz="3473">
              <a:solidFill>
                <a:srgbClr val="000000"/>
              </a:solidFill>
              <a:latin typeface="Comic Sans"/>
              <a:ea typeface="Comic Sans"/>
              <a:cs typeface="Comic Sans"/>
              <a:sym typeface="Comic Sans"/>
            </a:endParaRPr>
          </a:p>
          <a:p>
            <a:pPr algn="ctr">
              <a:lnSpc>
                <a:spcPts val="4863"/>
              </a:lnSpc>
            </a:pPr>
            <a:endParaRPr lang="en-US" sz="3473">
              <a:solidFill>
                <a:srgbClr val="000000"/>
              </a:solidFill>
              <a:latin typeface="Comic Sans"/>
              <a:ea typeface="Comic Sans"/>
              <a:cs typeface="Comic Sans"/>
              <a:sym typeface="Comic Sans"/>
            </a:endParaRPr>
          </a:p>
        </p:txBody>
      </p:sp>
      <p:sp>
        <p:nvSpPr>
          <p:cNvPr id="12" name="Freeform 12"/>
          <p:cNvSpPr/>
          <p:nvPr/>
        </p:nvSpPr>
        <p:spPr>
          <a:xfrm rot="2265525">
            <a:off x="16028015" y="-2405051"/>
            <a:ext cx="5006947" cy="4114800"/>
          </a:xfrm>
          <a:custGeom>
            <a:avLst/>
            <a:gdLst/>
            <a:ahLst/>
            <a:cxnLst/>
            <a:rect l="l" t="t" r="r" b="b"/>
            <a:pathLst>
              <a:path w="5006947" h="4114800">
                <a:moveTo>
                  <a:pt x="0" y="0"/>
                </a:moveTo>
                <a:lnTo>
                  <a:pt x="5006947" y="0"/>
                </a:lnTo>
                <a:lnTo>
                  <a:pt x="50069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5328017">
            <a:off x="12673297" y="-2204768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62835" y="1903371"/>
            <a:ext cx="2007554" cy="7453790"/>
          </a:xfrm>
          <a:custGeom>
            <a:avLst/>
            <a:gdLst/>
            <a:ahLst/>
            <a:cxnLst/>
            <a:rect l="l" t="t" r="r" b="b"/>
            <a:pathLst>
              <a:path w="2007554" h="7453790">
                <a:moveTo>
                  <a:pt x="0" y="0"/>
                </a:moveTo>
                <a:lnTo>
                  <a:pt x="2007554" y="0"/>
                </a:lnTo>
                <a:lnTo>
                  <a:pt x="2007554" y="7453790"/>
                </a:lnTo>
                <a:lnTo>
                  <a:pt x="0" y="7453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194892" y="1028700"/>
            <a:ext cx="11898217" cy="8229600"/>
          </a:xfrm>
          <a:custGeom>
            <a:avLst/>
            <a:gdLst/>
            <a:ahLst/>
            <a:cxnLst/>
            <a:rect l="l" t="t" r="r" b="b"/>
            <a:pathLst>
              <a:path w="11898217" h="8229600">
                <a:moveTo>
                  <a:pt x="0" y="0"/>
                </a:moveTo>
                <a:lnTo>
                  <a:pt x="11898216" y="0"/>
                </a:lnTo>
                <a:lnTo>
                  <a:pt x="118982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548214" y="397060"/>
            <a:ext cx="2564680" cy="3012621"/>
          </a:xfrm>
          <a:custGeom>
            <a:avLst/>
            <a:gdLst/>
            <a:ahLst/>
            <a:cxnLst/>
            <a:rect l="l" t="t" r="r" b="b"/>
            <a:pathLst>
              <a:path w="2564680" h="3012621">
                <a:moveTo>
                  <a:pt x="0" y="0"/>
                </a:moveTo>
                <a:lnTo>
                  <a:pt x="2564681" y="0"/>
                </a:lnTo>
                <a:lnTo>
                  <a:pt x="2564681" y="3012622"/>
                </a:lnTo>
                <a:lnTo>
                  <a:pt x="0" y="3012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956308">
            <a:off x="1484319" y="7570794"/>
            <a:ext cx="2764586" cy="2716206"/>
          </a:xfrm>
          <a:custGeom>
            <a:avLst/>
            <a:gdLst/>
            <a:ahLst/>
            <a:cxnLst/>
            <a:rect l="l" t="t" r="r" b="b"/>
            <a:pathLst>
              <a:path w="2764586" h="2716206">
                <a:moveTo>
                  <a:pt x="0" y="0"/>
                </a:moveTo>
                <a:lnTo>
                  <a:pt x="2764586" y="0"/>
                </a:lnTo>
                <a:lnTo>
                  <a:pt x="2764586" y="2716206"/>
                </a:lnTo>
                <a:lnTo>
                  <a:pt x="0" y="27162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0" y="-189211"/>
            <a:ext cx="2330822" cy="2435821"/>
          </a:xfrm>
          <a:custGeom>
            <a:avLst/>
            <a:gdLst/>
            <a:ahLst/>
            <a:cxnLst/>
            <a:rect l="l" t="t" r="r" b="b"/>
            <a:pathLst>
              <a:path w="2330822" h="2435821">
                <a:moveTo>
                  <a:pt x="0" y="0"/>
                </a:moveTo>
                <a:lnTo>
                  <a:pt x="2330822" y="0"/>
                </a:lnTo>
                <a:lnTo>
                  <a:pt x="2330822" y="2435822"/>
                </a:lnTo>
                <a:lnTo>
                  <a:pt x="0" y="24358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52" r="-22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15957178" y="7851179"/>
            <a:ext cx="2330822" cy="2435821"/>
          </a:xfrm>
          <a:custGeom>
            <a:avLst/>
            <a:gdLst/>
            <a:ahLst/>
            <a:cxnLst/>
            <a:rect l="l" t="t" r="r" b="b"/>
            <a:pathLst>
              <a:path w="2330822" h="2435821">
                <a:moveTo>
                  <a:pt x="0" y="0"/>
                </a:moveTo>
                <a:lnTo>
                  <a:pt x="2330822" y="0"/>
                </a:lnTo>
                <a:lnTo>
                  <a:pt x="2330822" y="2435821"/>
                </a:lnTo>
                <a:lnTo>
                  <a:pt x="0" y="24358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52" r="-22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809617" y="7243419"/>
            <a:ext cx="2566982" cy="2664710"/>
          </a:xfrm>
          <a:custGeom>
            <a:avLst/>
            <a:gdLst/>
            <a:ahLst/>
            <a:cxnLst/>
            <a:rect l="l" t="t" r="r" b="b"/>
            <a:pathLst>
              <a:path w="2566982" h="2664710">
                <a:moveTo>
                  <a:pt x="0" y="0"/>
                </a:moveTo>
                <a:lnTo>
                  <a:pt x="2566982" y="0"/>
                </a:lnTo>
                <a:lnTo>
                  <a:pt x="2566982" y="2664710"/>
                </a:lnTo>
                <a:lnTo>
                  <a:pt x="0" y="26647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560819" y="1494187"/>
            <a:ext cx="3540008" cy="1399344"/>
          </a:xfrm>
          <a:custGeom>
            <a:avLst/>
            <a:gdLst/>
            <a:ahLst/>
            <a:cxnLst/>
            <a:rect l="l" t="t" r="r" b="b"/>
            <a:pathLst>
              <a:path w="3540008" h="1399344">
                <a:moveTo>
                  <a:pt x="0" y="0"/>
                </a:moveTo>
                <a:lnTo>
                  <a:pt x="3540007" y="0"/>
                </a:lnTo>
                <a:lnTo>
                  <a:pt x="3540007" y="1399344"/>
                </a:lnTo>
                <a:lnTo>
                  <a:pt x="0" y="13993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980688" y="2387473"/>
            <a:ext cx="6326624" cy="1294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5"/>
              </a:lnSpc>
            </a:pPr>
            <a:r>
              <a:rPr lang="en-US" sz="753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Services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91050" y="3900265"/>
            <a:ext cx="10270976" cy="4333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9496" lvl="1" indent="-439748" algn="l">
              <a:lnSpc>
                <a:spcPts val="5703"/>
              </a:lnSpc>
              <a:buFont typeface="Arial"/>
              <a:buChar char="•"/>
            </a:pPr>
            <a:r>
              <a:rPr lang="en-US" sz="4073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Vehicle Wash</a:t>
            </a:r>
          </a:p>
          <a:p>
            <a:pPr marL="879496" lvl="1" indent="-439748" algn="l">
              <a:lnSpc>
                <a:spcPts val="5703"/>
              </a:lnSpc>
              <a:buFont typeface="Arial"/>
              <a:buChar char="•"/>
            </a:pPr>
            <a:r>
              <a:rPr lang="en-US" sz="4073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Vehicle Repair</a:t>
            </a:r>
          </a:p>
          <a:p>
            <a:pPr marL="879496" lvl="1" indent="-439748" algn="l">
              <a:lnSpc>
                <a:spcPts val="5703"/>
              </a:lnSpc>
              <a:buFont typeface="Arial"/>
              <a:buChar char="•"/>
            </a:pPr>
            <a:r>
              <a:rPr lang="en-US" sz="4073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Fuel Delivery</a:t>
            </a:r>
          </a:p>
          <a:p>
            <a:pPr marL="879496" lvl="1" indent="-439748" algn="l">
              <a:lnSpc>
                <a:spcPts val="5703"/>
              </a:lnSpc>
              <a:buFont typeface="Arial"/>
              <a:buChar char="•"/>
            </a:pPr>
            <a:r>
              <a:rPr lang="en-US" sz="4073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EV Charging</a:t>
            </a:r>
          </a:p>
          <a:p>
            <a:pPr marL="879496" lvl="1" indent="-439748" algn="l">
              <a:lnSpc>
                <a:spcPts val="5703"/>
              </a:lnSpc>
              <a:buFont typeface="Arial"/>
              <a:buChar char="•"/>
            </a:pPr>
            <a:r>
              <a:rPr lang="en-US" sz="4073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Vehicle Insurance</a:t>
            </a:r>
          </a:p>
          <a:p>
            <a:pPr marL="901085" lvl="1" indent="-450543" algn="l">
              <a:lnSpc>
                <a:spcPts val="5843"/>
              </a:lnSpc>
              <a:buFont typeface="Arial"/>
              <a:buChar char="•"/>
            </a:pPr>
            <a:r>
              <a:rPr lang="en-US" sz="4173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Valet Service</a:t>
            </a:r>
          </a:p>
        </p:txBody>
      </p:sp>
      <p:sp>
        <p:nvSpPr>
          <p:cNvPr id="12" name="Freeform 12"/>
          <p:cNvSpPr/>
          <p:nvPr/>
        </p:nvSpPr>
        <p:spPr>
          <a:xfrm rot="2265525">
            <a:off x="16028015" y="-2405051"/>
            <a:ext cx="5006947" cy="4114800"/>
          </a:xfrm>
          <a:custGeom>
            <a:avLst/>
            <a:gdLst/>
            <a:ahLst/>
            <a:cxnLst/>
            <a:rect l="l" t="t" r="r" b="b"/>
            <a:pathLst>
              <a:path w="5006947" h="4114800">
                <a:moveTo>
                  <a:pt x="0" y="0"/>
                </a:moveTo>
                <a:lnTo>
                  <a:pt x="5006947" y="0"/>
                </a:lnTo>
                <a:lnTo>
                  <a:pt x="50069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5328017">
            <a:off x="12673297" y="-2204768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62835" y="1903371"/>
            <a:ext cx="2007554" cy="7453790"/>
          </a:xfrm>
          <a:custGeom>
            <a:avLst/>
            <a:gdLst/>
            <a:ahLst/>
            <a:cxnLst/>
            <a:rect l="l" t="t" r="r" b="b"/>
            <a:pathLst>
              <a:path w="2007554" h="7453790">
                <a:moveTo>
                  <a:pt x="0" y="0"/>
                </a:moveTo>
                <a:lnTo>
                  <a:pt x="2007554" y="0"/>
                </a:lnTo>
                <a:lnTo>
                  <a:pt x="2007554" y="7453790"/>
                </a:lnTo>
                <a:lnTo>
                  <a:pt x="0" y="7453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194892" y="1028700"/>
            <a:ext cx="11898217" cy="8229600"/>
          </a:xfrm>
          <a:custGeom>
            <a:avLst/>
            <a:gdLst/>
            <a:ahLst/>
            <a:cxnLst/>
            <a:rect l="l" t="t" r="r" b="b"/>
            <a:pathLst>
              <a:path w="11898217" h="8229600">
                <a:moveTo>
                  <a:pt x="0" y="0"/>
                </a:moveTo>
                <a:lnTo>
                  <a:pt x="11898216" y="0"/>
                </a:lnTo>
                <a:lnTo>
                  <a:pt x="118982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548214" y="397060"/>
            <a:ext cx="2564680" cy="3012621"/>
          </a:xfrm>
          <a:custGeom>
            <a:avLst/>
            <a:gdLst/>
            <a:ahLst/>
            <a:cxnLst/>
            <a:rect l="l" t="t" r="r" b="b"/>
            <a:pathLst>
              <a:path w="2564680" h="3012621">
                <a:moveTo>
                  <a:pt x="0" y="0"/>
                </a:moveTo>
                <a:lnTo>
                  <a:pt x="2564681" y="0"/>
                </a:lnTo>
                <a:lnTo>
                  <a:pt x="2564681" y="3012622"/>
                </a:lnTo>
                <a:lnTo>
                  <a:pt x="0" y="3012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956308">
            <a:off x="1484319" y="7570794"/>
            <a:ext cx="2764586" cy="2716206"/>
          </a:xfrm>
          <a:custGeom>
            <a:avLst/>
            <a:gdLst/>
            <a:ahLst/>
            <a:cxnLst/>
            <a:rect l="l" t="t" r="r" b="b"/>
            <a:pathLst>
              <a:path w="2764586" h="2716206">
                <a:moveTo>
                  <a:pt x="0" y="0"/>
                </a:moveTo>
                <a:lnTo>
                  <a:pt x="2764586" y="0"/>
                </a:lnTo>
                <a:lnTo>
                  <a:pt x="2764586" y="2716206"/>
                </a:lnTo>
                <a:lnTo>
                  <a:pt x="0" y="27162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0" y="-189211"/>
            <a:ext cx="2330822" cy="2435821"/>
          </a:xfrm>
          <a:custGeom>
            <a:avLst/>
            <a:gdLst/>
            <a:ahLst/>
            <a:cxnLst/>
            <a:rect l="l" t="t" r="r" b="b"/>
            <a:pathLst>
              <a:path w="2330822" h="2435821">
                <a:moveTo>
                  <a:pt x="0" y="0"/>
                </a:moveTo>
                <a:lnTo>
                  <a:pt x="2330822" y="0"/>
                </a:lnTo>
                <a:lnTo>
                  <a:pt x="2330822" y="2435822"/>
                </a:lnTo>
                <a:lnTo>
                  <a:pt x="0" y="24358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52" r="-22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15957178" y="7851179"/>
            <a:ext cx="2330822" cy="2435821"/>
          </a:xfrm>
          <a:custGeom>
            <a:avLst/>
            <a:gdLst/>
            <a:ahLst/>
            <a:cxnLst/>
            <a:rect l="l" t="t" r="r" b="b"/>
            <a:pathLst>
              <a:path w="2330822" h="2435821">
                <a:moveTo>
                  <a:pt x="0" y="0"/>
                </a:moveTo>
                <a:lnTo>
                  <a:pt x="2330822" y="0"/>
                </a:lnTo>
                <a:lnTo>
                  <a:pt x="2330822" y="2435821"/>
                </a:lnTo>
                <a:lnTo>
                  <a:pt x="0" y="24358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52" r="-22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809617" y="7243419"/>
            <a:ext cx="2566982" cy="2664710"/>
          </a:xfrm>
          <a:custGeom>
            <a:avLst/>
            <a:gdLst/>
            <a:ahLst/>
            <a:cxnLst/>
            <a:rect l="l" t="t" r="r" b="b"/>
            <a:pathLst>
              <a:path w="2566982" h="2664710">
                <a:moveTo>
                  <a:pt x="0" y="0"/>
                </a:moveTo>
                <a:lnTo>
                  <a:pt x="2566982" y="0"/>
                </a:lnTo>
                <a:lnTo>
                  <a:pt x="2566982" y="2664710"/>
                </a:lnTo>
                <a:lnTo>
                  <a:pt x="0" y="26647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560819" y="1494187"/>
            <a:ext cx="3540008" cy="1399344"/>
          </a:xfrm>
          <a:custGeom>
            <a:avLst/>
            <a:gdLst/>
            <a:ahLst/>
            <a:cxnLst/>
            <a:rect l="l" t="t" r="r" b="b"/>
            <a:pathLst>
              <a:path w="3540008" h="1399344">
                <a:moveTo>
                  <a:pt x="0" y="0"/>
                </a:moveTo>
                <a:lnTo>
                  <a:pt x="3540007" y="0"/>
                </a:lnTo>
                <a:lnTo>
                  <a:pt x="3540007" y="1399344"/>
                </a:lnTo>
                <a:lnTo>
                  <a:pt x="0" y="13993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6912599" y="2577078"/>
            <a:ext cx="4462801" cy="1294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5"/>
              </a:lnSpc>
            </a:pPr>
            <a:r>
              <a:rPr lang="en-US" sz="753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Filters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78340" y="4171251"/>
            <a:ext cx="8737029" cy="4054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01786" lvl="1" indent="-500893" algn="just">
              <a:lnSpc>
                <a:spcPts val="6496"/>
              </a:lnSpc>
              <a:buFont typeface="Arial"/>
              <a:buChar char="•"/>
            </a:pPr>
            <a:r>
              <a:rPr lang="en-US" sz="464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EV charging port availiablity</a:t>
            </a:r>
          </a:p>
          <a:p>
            <a:pPr marL="1001786" lvl="1" indent="-500893" algn="just">
              <a:lnSpc>
                <a:spcPts val="6496"/>
              </a:lnSpc>
              <a:buFont typeface="Arial"/>
              <a:buChar char="•"/>
            </a:pPr>
            <a:r>
              <a:rPr lang="en-US" sz="464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CCTV surveillance</a:t>
            </a:r>
          </a:p>
          <a:p>
            <a:pPr marL="1001786" lvl="1" indent="-500893" algn="just">
              <a:lnSpc>
                <a:spcPts val="6496"/>
              </a:lnSpc>
              <a:buFont typeface="Arial"/>
              <a:buChar char="•"/>
            </a:pPr>
            <a:r>
              <a:rPr lang="en-US" sz="464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Security guard</a:t>
            </a:r>
          </a:p>
          <a:p>
            <a:pPr marL="1001786" lvl="1" indent="-500893" algn="just">
              <a:lnSpc>
                <a:spcPts val="6496"/>
              </a:lnSpc>
              <a:buFont typeface="Arial"/>
              <a:buChar char="•"/>
            </a:pPr>
            <a:r>
              <a:rPr lang="en-US" sz="4640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Covered parking</a:t>
            </a:r>
          </a:p>
          <a:p>
            <a:pPr algn="just">
              <a:lnSpc>
                <a:spcPts val="6496"/>
              </a:lnSpc>
            </a:pPr>
            <a:endParaRPr lang="en-US" sz="4640">
              <a:solidFill>
                <a:srgbClr val="000000"/>
              </a:solidFill>
              <a:latin typeface="Comic Sans"/>
              <a:ea typeface="Comic Sans"/>
              <a:cs typeface="Comic Sans"/>
              <a:sym typeface="Comic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62835" y="1903371"/>
            <a:ext cx="2007554" cy="7453790"/>
          </a:xfrm>
          <a:custGeom>
            <a:avLst/>
            <a:gdLst/>
            <a:ahLst/>
            <a:cxnLst/>
            <a:rect l="l" t="t" r="r" b="b"/>
            <a:pathLst>
              <a:path w="2007554" h="7453790">
                <a:moveTo>
                  <a:pt x="0" y="0"/>
                </a:moveTo>
                <a:lnTo>
                  <a:pt x="2007554" y="0"/>
                </a:lnTo>
                <a:lnTo>
                  <a:pt x="2007554" y="7453790"/>
                </a:lnTo>
                <a:lnTo>
                  <a:pt x="0" y="74537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3194892" y="1028700"/>
            <a:ext cx="11898217" cy="8229600"/>
          </a:xfrm>
          <a:custGeom>
            <a:avLst/>
            <a:gdLst/>
            <a:ahLst/>
            <a:cxnLst/>
            <a:rect l="l" t="t" r="r" b="b"/>
            <a:pathLst>
              <a:path w="11898217" h="8229600">
                <a:moveTo>
                  <a:pt x="0" y="0"/>
                </a:moveTo>
                <a:lnTo>
                  <a:pt x="11898216" y="0"/>
                </a:lnTo>
                <a:lnTo>
                  <a:pt x="118982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548214" y="397060"/>
            <a:ext cx="2564680" cy="3012621"/>
          </a:xfrm>
          <a:custGeom>
            <a:avLst/>
            <a:gdLst/>
            <a:ahLst/>
            <a:cxnLst/>
            <a:rect l="l" t="t" r="r" b="b"/>
            <a:pathLst>
              <a:path w="2564680" h="3012621">
                <a:moveTo>
                  <a:pt x="0" y="0"/>
                </a:moveTo>
                <a:lnTo>
                  <a:pt x="2564681" y="0"/>
                </a:lnTo>
                <a:lnTo>
                  <a:pt x="2564681" y="3012622"/>
                </a:lnTo>
                <a:lnTo>
                  <a:pt x="0" y="3012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956308">
            <a:off x="1484319" y="7570794"/>
            <a:ext cx="2764586" cy="2716206"/>
          </a:xfrm>
          <a:custGeom>
            <a:avLst/>
            <a:gdLst/>
            <a:ahLst/>
            <a:cxnLst/>
            <a:rect l="l" t="t" r="r" b="b"/>
            <a:pathLst>
              <a:path w="2764586" h="2716206">
                <a:moveTo>
                  <a:pt x="0" y="0"/>
                </a:moveTo>
                <a:lnTo>
                  <a:pt x="2764586" y="0"/>
                </a:lnTo>
                <a:lnTo>
                  <a:pt x="2764586" y="2716206"/>
                </a:lnTo>
                <a:lnTo>
                  <a:pt x="0" y="27162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0" y="-189211"/>
            <a:ext cx="2330822" cy="2435821"/>
          </a:xfrm>
          <a:custGeom>
            <a:avLst/>
            <a:gdLst/>
            <a:ahLst/>
            <a:cxnLst/>
            <a:rect l="l" t="t" r="r" b="b"/>
            <a:pathLst>
              <a:path w="2330822" h="2435821">
                <a:moveTo>
                  <a:pt x="0" y="0"/>
                </a:moveTo>
                <a:lnTo>
                  <a:pt x="2330822" y="0"/>
                </a:lnTo>
                <a:lnTo>
                  <a:pt x="2330822" y="2435822"/>
                </a:lnTo>
                <a:lnTo>
                  <a:pt x="0" y="24358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52" r="-22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15957178" y="7851179"/>
            <a:ext cx="2330822" cy="2435821"/>
          </a:xfrm>
          <a:custGeom>
            <a:avLst/>
            <a:gdLst/>
            <a:ahLst/>
            <a:cxnLst/>
            <a:rect l="l" t="t" r="r" b="b"/>
            <a:pathLst>
              <a:path w="2330822" h="2435821">
                <a:moveTo>
                  <a:pt x="0" y="0"/>
                </a:moveTo>
                <a:lnTo>
                  <a:pt x="2330822" y="0"/>
                </a:lnTo>
                <a:lnTo>
                  <a:pt x="2330822" y="2435821"/>
                </a:lnTo>
                <a:lnTo>
                  <a:pt x="0" y="243582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52" r="-22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809617" y="7243419"/>
            <a:ext cx="2566982" cy="2664710"/>
          </a:xfrm>
          <a:custGeom>
            <a:avLst/>
            <a:gdLst/>
            <a:ahLst/>
            <a:cxnLst/>
            <a:rect l="l" t="t" r="r" b="b"/>
            <a:pathLst>
              <a:path w="2566982" h="2664710">
                <a:moveTo>
                  <a:pt x="0" y="0"/>
                </a:moveTo>
                <a:lnTo>
                  <a:pt x="2566982" y="0"/>
                </a:lnTo>
                <a:lnTo>
                  <a:pt x="2566982" y="2664710"/>
                </a:lnTo>
                <a:lnTo>
                  <a:pt x="0" y="26647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560819" y="1494187"/>
            <a:ext cx="3540008" cy="1399344"/>
          </a:xfrm>
          <a:custGeom>
            <a:avLst/>
            <a:gdLst/>
            <a:ahLst/>
            <a:cxnLst/>
            <a:rect l="l" t="t" r="r" b="b"/>
            <a:pathLst>
              <a:path w="3540008" h="1399344">
                <a:moveTo>
                  <a:pt x="0" y="0"/>
                </a:moveTo>
                <a:lnTo>
                  <a:pt x="3540007" y="0"/>
                </a:lnTo>
                <a:lnTo>
                  <a:pt x="3540007" y="1399344"/>
                </a:lnTo>
                <a:lnTo>
                  <a:pt x="0" y="13993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6236576" y="2322991"/>
            <a:ext cx="5814847" cy="1294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5"/>
              </a:lnSpc>
            </a:pPr>
            <a:r>
              <a:rPr lang="en-US" sz="753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67490" y="4203822"/>
            <a:ext cx="9953021" cy="432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63"/>
              </a:lnSpc>
            </a:pPr>
            <a:r>
              <a:rPr lang="en-US" sz="3473">
                <a:solidFill>
                  <a:srgbClr val="000000"/>
                </a:solidFill>
                <a:latin typeface="Comic Sans"/>
                <a:ea typeface="Comic Sans"/>
                <a:cs typeface="Comic Sans"/>
                <a:sym typeface="Comic Sans"/>
              </a:rPr>
              <a:t>In conclusion, the car parking rental system helps reduce traffic by utilizing unused private parking spaces. It offers a convenient and efficient solution for both drivers and space owners. This approach supports smarter urban mobility and better space management.</a:t>
            </a:r>
          </a:p>
          <a:p>
            <a:pPr algn="ctr">
              <a:lnSpc>
                <a:spcPts val="5563"/>
              </a:lnSpc>
            </a:pPr>
            <a:endParaRPr lang="en-US" sz="3473">
              <a:solidFill>
                <a:srgbClr val="000000"/>
              </a:solidFill>
              <a:latin typeface="Comic Sans"/>
              <a:ea typeface="Comic Sans"/>
              <a:cs typeface="Comic Sans"/>
              <a:sym typeface="Comic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6034" y="4035521"/>
            <a:ext cx="7227849" cy="3496244"/>
          </a:xfrm>
          <a:custGeom>
            <a:avLst/>
            <a:gdLst/>
            <a:ahLst/>
            <a:cxnLst/>
            <a:rect l="l" t="t" r="r" b="b"/>
            <a:pathLst>
              <a:path w="7227849" h="3496244">
                <a:moveTo>
                  <a:pt x="0" y="0"/>
                </a:moveTo>
                <a:lnTo>
                  <a:pt x="7227849" y="0"/>
                </a:lnTo>
                <a:lnTo>
                  <a:pt x="7227849" y="3496244"/>
                </a:lnTo>
                <a:lnTo>
                  <a:pt x="0" y="3496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3" t="-650" r="-52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3548214" y="397060"/>
            <a:ext cx="2564680" cy="3012621"/>
          </a:xfrm>
          <a:custGeom>
            <a:avLst/>
            <a:gdLst/>
            <a:ahLst/>
            <a:cxnLst/>
            <a:rect l="l" t="t" r="r" b="b"/>
            <a:pathLst>
              <a:path w="2564680" h="3012621">
                <a:moveTo>
                  <a:pt x="0" y="0"/>
                </a:moveTo>
                <a:lnTo>
                  <a:pt x="2564681" y="0"/>
                </a:lnTo>
                <a:lnTo>
                  <a:pt x="2564681" y="3012622"/>
                </a:lnTo>
                <a:lnTo>
                  <a:pt x="0" y="30126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956308">
            <a:off x="1484319" y="7570794"/>
            <a:ext cx="2764586" cy="2716206"/>
          </a:xfrm>
          <a:custGeom>
            <a:avLst/>
            <a:gdLst/>
            <a:ahLst/>
            <a:cxnLst/>
            <a:rect l="l" t="t" r="r" b="b"/>
            <a:pathLst>
              <a:path w="2764586" h="2716206">
                <a:moveTo>
                  <a:pt x="0" y="0"/>
                </a:moveTo>
                <a:lnTo>
                  <a:pt x="2764586" y="0"/>
                </a:lnTo>
                <a:lnTo>
                  <a:pt x="2764586" y="2716206"/>
                </a:lnTo>
                <a:lnTo>
                  <a:pt x="0" y="27162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0" y="-189211"/>
            <a:ext cx="2330822" cy="2435821"/>
          </a:xfrm>
          <a:custGeom>
            <a:avLst/>
            <a:gdLst/>
            <a:ahLst/>
            <a:cxnLst/>
            <a:rect l="l" t="t" r="r" b="b"/>
            <a:pathLst>
              <a:path w="2330822" h="2435821">
                <a:moveTo>
                  <a:pt x="0" y="0"/>
                </a:moveTo>
                <a:lnTo>
                  <a:pt x="2330822" y="0"/>
                </a:lnTo>
                <a:lnTo>
                  <a:pt x="2330822" y="2435822"/>
                </a:lnTo>
                <a:lnTo>
                  <a:pt x="0" y="24358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52" r="-22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10800000">
            <a:off x="15957178" y="7851179"/>
            <a:ext cx="2330822" cy="2435821"/>
          </a:xfrm>
          <a:custGeom>
            <a:avLst/>
            <a:gdLst/>
            <a:ahLst/>
            <a:cxnLst/>
            <a:rect l="l" t="t" r="r" b="b"/>
            <a:pathLst>
              <a:path w="2330822" h="2435821">
                <a:moveTo>
                  <a:pt x="0" y="0"/>
                </a:moveTo>
                <a:lnTo>
                  <a:pt x="2330822" y="0"/>
                </a:lnTo>
                <a:lnTo>
                  <a:pt x="2330822" y="2435821"/>
                </a:lnTo>
                <a:lnTo>
                  <a:pt x="0" y="24358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52" r="-225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3809617" y="7243419"/>
            <a:ext cx="2566982" cy="2664710"/>
          </a:xfrm>
          <a:custGeom>
            <a:avLst/>
            <a:gdLst/>
            <a:ahLst/>
            <a:cxnLst/>
            <a:rect l="l" t="t" r="r" b="b"/>
            <a:pathLst>
              <a:path w="2566982" h="2664710">
                <a:moveTo>
                  <a:pt x="0" y="0"/>
                </a:moveTo>
                <a:lnTo>
                  <a:pt x="2566982" y="0"/>
                </a:lnTo>
                <a:lnTo>
                  <a:pt x="2566982" y="2664710"/>
                </a:lnTo>
                <a:lnTo>
                  <a:pt x="0" y="26647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560819" y="1494187"/>
            <a:ext cx="3540008" cy="1399344"/>
          </a:xfrm>
          <a:custGeom>
            <a:avLst/>
            <a:gdLst/>
            <a:ahLst/>
            <a:cxnLst/>
            <a:rect l="l" t="t" r="r" b="b"/>
            <a:pathLst>
              <a:path w="3540008" h="1399344">
                <a:moveTo>
                  <a:pt x="0" y="0"/>
                </a:moveTo>
                <a:lnTo>
                  <a:pt x="3540007" y="0"/>
                </a:lnTo>
                <a:lnTo>
                  <a:pt x="3540007" y="1399344"/>
                </a:lnTo>
                <a:lnTo>
                  <a:pt x="0" y="139934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9506166" y="4026372"/>
            <a:ext cx="7272128" cy="3505393"/>
          </a:xfrm>
          <a:custGeom>
            <a:avLst/>
            <a:gdLst/>
            <a:ahLst/>
            <a:cxnLst/>
            <a:rect l="l" t="t" r="r" b="b"/>
            <a:pathLst>
              <a:path w="7272128" h="3505393">
                <a:moveTo>
                  <a:pt x="0" y="0"/>
                </a:moveTo>
                <a:lnTo>
                  <a:pt x="7272128" y="0"/>
                </a:lnTo>
                <a:lnTo>
                  <a:pt x="7272128" y="3505393"/>
                </a:lnTo>
                <a:lnTo>
                  <a:pt x="0" y="350539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5145770" y="2094211"/>
            <a:ext cx="7996460" cy="1294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55"/>
              </a:lnSpc>
            </a:pPr>
            <a:r>
              <a:rPr lang="en-US" sz="753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Project Overview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Macintosh PowerPoint</Application>
  <PresentationFormat>Custom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Hangyaboly</vt:lpstr>
      <vt:lpstr>Arial</vt:lpstr>
      <vt:lpstr>Anton</vt:lpstr>
      <vt:lpstr>Comic Sans</vt:lpstr>
      <vt:lpstr>Tarif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Illustrated Retro Car Portfolio Presentation</dc:title>
  <cp:lastModifiedBy>B J Sanjit</cp:lastModifiedBy>
  <cp:revision>1</cp:revision>
  <dcterms:created xsi:type="dcterms:W3CDTF">2006-08-16T00:00:00Z</dcterms:created>
  <dcterms:modified xsi:type="dcterms:W3CDTF">2025-07-29T11:01:38Z</dcterms:modified>
  <dc:identifier>DAGuibZf6IE</dc:identifier>
</cp:coreProperties>
</file>