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1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1048702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3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4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5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7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104869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3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4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1048696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6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7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1048608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1048699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706" name=""/>
          <p:cNvSpPr txBox="1"/>
          <p:nvPr/>
        </p:nvSpPr>
        <p:spPr>
          <a:xfrm>
            <a:off x="2540180" y="2676988"/>
            <a:ext cx="8964366" cy="3863341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STUDENT NAME:V.MURALIDHARAN
REGISTER NO:222404368
/NMID:4438A042CB3967EA51748397206D57E3
DEPARTMENT: BSC COMPUTER
 SCIENCE
COLLEGE: COLLEGE/ UNIVERSITY AGURCHAND MANMULL JAIN COLLEGE/MADRAS UNIVERSITY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78" name="object 8"/>
          <p:cNvSpPr txBox="1"/>
          <p:nvPr/>
        </p:nvSpPr>
        <p:spPr>
          <a:xfrm>
            <a:off x="11277218" y="6473337"/>
            <a:ext cx="228600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9" name="TextBox 8"/>
          <p:cNvSpPr txBox="1"/>
          <p:nvPr/>
        </p:nvSpPr>
        <p:spPr>
          <a:xfrm>
            <a:off x="2743200" y="2354703"/>
            <a:ext cx="8534018" cy="7772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7" name="Picture 9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3845639" y="1486499"/>
            <a:ext cx="2466511" cy="4590451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597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84" name="object 9"/>
          <p:cNvSpPr txBox="1"/>
          <p:nvPr/>
        </p:nvSpPr>
        <p:spPr>
          <a:xfrm>
            <a:off x="11277218" y="6473337"/>
            <a:ext cx="228600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5" name="TextBox 7"/>
          <p:cNvSpPr txBox="1"/>
          <p:nvPr/>
        </p:nvSpPr>
        <p:spPr>
          <a:xfrm>
            <a:off x="1666875" y="1695450"/>
            <a:ext cx="6100074" cy="777240"/>
          </a:xfrm>
          <a:prstGeom prst="rect"/>
          <a:noFill/>
        </p:spPr>
        <p:txBody>
          <a:bodyPr wrap="square">
            <a:spAutoFit/>
          </a:bodyPr>
          <a:p>
            <a:r>
              <a:rPr b="1" dirty="0" lang="en-US"/>
              <a:t>“This project helped me understand the basics of HTML and how webpages are structured. It improved my skills in creating digital portfolios.”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0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19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0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1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2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032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3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4" name="TextBox 22"/>
          <p:cNvSpPr txBox="1"/>
          <p:nvPr/>
        </p:nvSpPr>
        <p:spPr>
          <a:xfrm>
            <a:off x="1348538" y="2124142"/>
            <a:ext cx="4747462" cy="548640"/>
          </a:xfrm>
          <a:prstGeom prst="rect"/>
          <a:noFill/>
        </p:spPr>
        <p:txBody>
          <a:bodyPr wrap="square">
            <a:spAutoFit/>
          </a:bodyPr>
          <a:p>
            <a:r>
              <a:rPr b="1" dirty="0" lang="en-US"/>
              <a:t>Project Title: Personal Information Webpage using </a:t>
            </a:r>
            <a:r>
              <a:rPr b="1" dirty="0" lang="en-US" err="1"/>
              <a:t>HTMLStudent</a:t>
            </a:r>
            <a:r>
              <a:rPr b="1" dirty="0" lang="en-US"/>
              <a:t> Name, </a:t>
            </a:r>
            <a:r>
              <a:rPr b="1" dirty="0" lang="en-US" err="1"/>
              <a:t>Reg</a:t>
            </a:r>
            <a:r>
              <a:rPr b="1" dirty="0" lang="en-US"/>
              <a:t> No, </a:t>
            </a:r>
            <a:r>
              <a:rPr b="1" dirty="0" lang="en-US" err="1"/>
              <a:t>Dept</a:t>
            </a:r>
            <a:r>
              <a:rPr b="1" dirty="0" lang="en-US"/>
              <a:t>, College details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6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7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9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5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6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7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8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9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181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0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1" name="TextBox 22"/>
          <p:cNvSpPr txBox="1"/>
          <p:nvPr/>
        </p:nvSpPr>
        <p:spPr>
          <a:xfrm>
            <a:off x="2509807" y="1041533"/>
            <a:ext cx="5029200" cy="38633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2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3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4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5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032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6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7" name="TextBox 12"/>
          <p:cNvSpPr txBox="1"/>
          <p:nvPr/>
        </p:nvSpPr>
        <p:spPr>
          <a:xfrm>
            <a:off x="834072" y="1857375"/>
            <a:ext cx="7772046" cy="548640"/>
          </a:xfrm>
          <a:prstGeom prst="rect"/>
          <a:noFill/>
        </p:spPr>
        <p:txBody>
          <a:bodyPr wrap="square">
            <a:spAutoFit/>
          </a:bodyPr>
          <a:p>
            <a:r>
              <a:rPr b="1" dirty="0" lang="en-US"/>
              <a:t>“To design a simple HTML webpage that displays personal information in a structured format using only basic HTML tags.”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8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9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0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032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2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3" name="TextBox 10"/>
          <p:cNvSpPr txBox="1"/>
          <p:nvPr/>
        </p:nvSpPr>
        <p:spPr>
          <a:xfrm>
            <a:off x="1622309" y="2019300"/>
            <a:ext cx="7035916" cy="777240"/>
          </a:xfrm>
          <a:prstGeom prst="rect"/>
          <a:noFill/>
        </p:spPr>
        <p:txBody>
          <a:bodyPr wrap="square">
            <a:spAutoFit/>
          </a:bodyPr>
          <a:p>
            <a:r>
              <a:rPr b="1" dirty="0" lang="en-US"/>
              <a:t>“This project is a digital portfolio webpage. It contains sections such as About Me, Education, Skills, and Contact Info. The aim is to demonstrate HTML fundamentals.”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5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6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7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7785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59" name="TextBox 8"/>
          <p:cNvSpPr txBox="1"/>
          <p:nvPr/>
        </p:nvSpPr>
        <p:spPr>
          <a:xfrm>
            <a:off x="2152879" y="2738310"/>
            <a:ext cx="2181225" cy="777240"/>
          </a:xfrm>
          <a:prstGeom prst="rect"/>
          <a:noFill/>
        </p:spPr>
        <p:txBody>
          <a:bodyPr wrap="square">
            <a:spAutoFit/>
          </a:bodyPr>
          <a:p>
            <a:r>
              <a:rPr b="1" dirty="0" lang="en-US" err="1"/>
              <a:t>StudentsTeachers</a:t>
            </a:r>
            <a:r>
              <a:rPr b="1" dirty="0" lang="en-US"/>
              <a:t> / </a:t>
            </a:r>
            <a:r>
              <a:rPr b="1" dirty="0" lang="en-US" err="1"/>
              <a:t>FacultyRecruiters</a:t>
            </a:r>
            <a:r>
              <a:rPr b="1" dirty="0" lang="en-US"/>
              <a:t> / Companies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4451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5" name="TextBox 9"/>
          <p:cNvSpPr txBox="1"/>
          <p:nvPr/>
        </p:nvSpPr>
        <p:spPr>
          <a:xfrm>
            <a:off x="3922593" y="2859803"/>
            <a:ext cx="3646037" cy="548640"/>
          </a:xfrm>
          <a:prstGeom prst="rect"/>
          <a:noFill/>
        </p:spPr>
        <p:txBody>
          <a:bodyPr wrap="square">
            <a:spAutoFit/>
          </a:bodyPr>
          <a:p>
            <a:r>
              <a:rPr b="1" dirty="0" lang="en-US"/>
              <a:t>HTML5Text Editor (Notepad / VS Code)Web Browser (Chrome / Edge)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7" name="object 9"/>
          <p:cNvSpPr txBox="1"/>
          <p:nvPr/>
        </p:nvSpPr>
        <p:spPr>
          <a:xfrm>
            <a:off x="11277218" y="6473337"/>
            <a:ext cx="228600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8" name="object 8"/>
          <p:cNvSpPr txBox="1"/>
          <p:nvPr/>
        </p:nvSpPr>
        <p:spPr>
          <a:xfrm>
            <a:off x="739775" y="291147"/>
            <a:ext cx="8794750" cy="4959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69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0" name="TextBox 2"/>
          <p:cNvSpPr txBox="1"/>
          <p:nvPr/>
        </p:nvSpPr>
        <p:spPr>
          <a:xfrm>
            <a:off x="1962047" y="1320257"/>
            <a:ext cx="5861696" cy="777240"/>
          </a:xfrm>
          <a:prstGeom prst="rect"/>
          <a:noFill/>
        </p:spPr>
        <p:txBody>
          <a:bodyPr wrap="square">
            <a:spAutoFit/>
          </a:bodyPr>
          <a:p>
            <a:r>
              <a:rPr b="1" dirty="0" lang="en-US"/>
              <a:t>Header – Name &amp; </a:t>
            </a:r>
            <a:r>
              <a:rPr b="1" dirty="0" lang="en-US" err="1"/>
              <a:t>PhotoAbout</a:t>
            </a:r>
            <a:r>
              <a:rPr b="1" dirty="0" lang="en-US"/>
              <a:t> Me – Short </a:t>
            </a:r>
            <a:r>
              <a:rPr b="1" dirty="0" lang="en-US" err="1"/>
              <a:t>bioEducation</a:t>
            </a:r>
            <a:r>
              <a:rPr b="1" dirty="0" lang="en-US"/>
              <a:t> – Details in table </a:t>
            </a:r>
            <a:r>
              <a:rPr b="1" dirty="0" lang="en-US" err="1"/>
              <a:t>formatContact</a:t>
            </a:r>
            <a:r>
              <a:rPr b="1" dirty="0" lang="en-US"/>
              <a:t> Info – Email / </a:t>
            </a:r>
            <a:r>
              <a:rPr b="1" dirty="0" lang="en-US" err="1"/>
              <a:t>PhoneFooter</a:t>
            </a:r>
            <a:r>
              <a:rPr b="1" dirty="0" lang="en-US"/>
              <a:t> – Thank you note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842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72" name="TextBox 3"/>
          <p:cNvSpPr txBox="1"/>
          <p:nvPr/>
        </p:nvSpPr>
        <p:spPr>
          <a:xfrm>
            <a:off x="1827578" y="1779048"/>
            <a:ext cx="6100074" cy="777240"/>
          </a:xfrm>
          <a:prstGeom prst="rect"/>
          <a:noFill/>
        </p:spPr>
        <p:txBody>
          <a:bodyPr wrap="square">
            <a:spAutoFit/>
          </a:bodyPr>
          <a:p>
            <a:r>
              <a:rPr b="1" dirty="0" lang="en-US"/>
              <a:t>Basic HTML tags: &lt;html&gt;, &lt;head&gt;, &lt;body&gt;, &lt;h1&gt;, &lt;p&gt;, &lt;</a:t>
            </a:r>
            <a:r>
              <a:rPr b="1" dirty="0" lang="en-US" err="1"/>
              <a:t>img</a:t>
            </a:r>
            <a:r>
              <a:rPr b="1" dirty="0" lang="en-US"/>
              <a:t>&gt;, &lt;table&gt;, &lt;a&gt;Displays personal info in </a:t>
            </a:r>
            <a:r>
              <a:rPr b="1" dirty="0" lang="en-US" err="1"/>
              <a:t>sectionsClickable</a:t>
            </a:r>
            <a:r>
              <a:rPr b="1" dirty="0" lang="en-US"/>
              <a:t> email/phone </a:t>
            </a:r>
            <a:r>
              <a:rPr b="1" dirty="0" lang="en-US" err="1"/>
              <a:t>linkEasy</a:t>
            </a:r>
            <a:r>
              <a:rPr b="1" dirty="0" lang="en-US"/>
              <a:t> to view in any browser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kishorelakshmanan12@gmail.com</cp:lastModifiedBy>
  <dcterms:created xsi:type="dcterms:W3CDTF">2024-03-27T19:07:22Z</dcterms:created>
  <dcterms:modified xsi:type="dcterms:W3CDTF">2025-09-19T13:22:38Z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2e5f154e9b24410c8e57f9e99661d0c8</vt:lpwstr>
  </property>
</Properties>
</file>