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3.jp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FF00A-9F3C-0F7E-18B1-DF37E96762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DIGITAL PORTPOLIO FOR CRICKET PLAYER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42BB39-CCB9-DE52-CE87-B6656D4AB1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72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F5141-EF2F-5444-FC80-7C682032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7. Results and Screenshots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37DA6-30A1-F76C-D90E-67FA8F509C2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✅ The portfolio successfully showcases:
A professional online presence for the cricket player.
Easy access to stats, biography, and achievements.
A visually appealing design that attracts fans and sponsors.</a:t>
            </a:r>
          </a:p>
        </p:txBody>
      </p:sp>
    </p:spTree>
    <p:extLst>
      <p:ext uri="{BB962C8B-B14F-4D97-AF65-F5344CB8AC3E}">
        <p14:creationId xmlns:p14="http://schemas.microsoft.com/office/powerpoint/2010/main" val="536998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0691C-E026-AE68-145C-8A3C76132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8.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C3ED5-C15E-BA2E-9F1A-D3859D7E540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The Cricket Player Portfolio (CPT) provides a centralized digital platform to highlight a player’s career journey and achievements. It helps fans, selectors, and sponsors to access authentic details and boosts the player’s visibility. The project demonstrates how technology can enhance sports branding and create a strong professional identity for athletes.</a:t>
            </a:r>
          </a:p>
        </p:txBody>
      </p:sp>
    </p:spTree>
    <p:extLst>
      <p:ext uri="{BB962C8B-B14F-4D97-AF65-F5344CB8AC3E}">
        <p14:creationId xmlns:p14="http://schemas.microsoft.com/office/powerpoint/2010/main" val="3963056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4EE29-CFCC-0351-793B-FC2ED9FAA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F26D9-04D4-0330-0E75-52FFB3629F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NAME: SIVARANJAN.D</a:t>
            </a:r>
          </a:p>
          <a:p>
            <a:r>
              <a:rPr lang="en-US"/>
              <a:t>Register No:222404403</a:t>
            </a:r>
          </a:p>
          <a:p>
            <a:r>
              <a:rPr lang="en-US"/>
              <a:t>NMID:8897C4C80BFDA7B8E734DD7B34B43B9A</a:t>
            </a:r>
          </a:p>
          <a:p>
            <a:r>
              <a:rPr lang="en-US"/>
              <a:t>Department:BSc computer science </a:t>
            </a:r>
          </a:p>
          <a:p>
            <a:r>
              <a:rPr lang="en-US"/>
              <a:t>College:A.M jain College </a:t>
            </a:r>
          </a:p>
          <a:p>
            <a:r>
              <a:rPr lang="en-US"/>
              <a:t>University: Madras University </a:t>
            </a:r>
          </a:p>
        </p:txBody>
      </p:sp>
    </p:spTree>
    <p:extLst>
      <p:ext uri="{BB962C8B-B14F-4D97-AF65-F5344CB8AC3E}">
        <p14:creationId xmlns:p14="http://schemas.microsoft.com/office/powerpoint/2010/main" val="3539235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D1F81-A02B-F841-5C83-3A89EDFBB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92423-A1C8-7661-258D-2EE9CDCD6FC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1.Problem Statement </a:t>
            </a:r>
          </a:p>
          <a:p>
            <a:r>
              <a:rPr lang="en-US"/>
              <a:t>2.Project Overview </a:t>
            </a:r>
          </a:p>
          <a:p>
            <a:r>
              <a:rPr lang="en-US"/>
              <a:t>3.End Users </a:t>
            </a:r>
          </a:p>
          <a:p>
            <a:r>
              <a:rPr lang="en-US"/>
              <a:t>4. Tools and Technologies </a:t>
            </a:r>
          </a:p>
          <a:p>
            <a:r>
              <a:rPr lang="en-US"/>
              <a:t>5.Portfolio design and Layout</a:t>
            </a:r>
          </a:p>
          <a:p>
            <a:r>
              <a:rPr lang="en-US"/>
              <a:t>6. Features and Functionality </a:t>
            </a:r>
          </a:p>
          <a:p>
            <a:r>
              <a:rPr lang="en-US"/>
              <a:t>7.Results and Screenshots</a:t>
            </a:r>
          </a:p>
          <a:p>
            <a:r>
              <a:rPr lang="en-US"/>
              <a:t>8.Conclusion</a:t>
            </a:r>
          </a:p>
        </p:txBody>
      </p:sp>
    </p:spTree>
    <p:extLst>
      <p:ext uri="{BB962C8B-B14F-4D97-AF65-F5344CB8AC3E}">
        <p14:creationId xmlns:p14="http://schemas.microsoft.com/office/powerpoint/2010/main" val="2041268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1E8F0-6042-56A0-0B40-6D8FB8EEC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77138-E7AF-2D48-766C-B5465C41E33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
Cricket players often lack a dedicated online presence to showcase their career journey, achievements, and statistics in an engaging way. Fans, selectors, sponsors, and organizations struggle to access detailed player information easily. A digital portfolio provides a centralized platform that highlights a player’s identity, stats, and milestones.</a:t>
            </a:r>
          </a:p>
        </p:txBody>
      </p:sp>
    </p:spTree>
    <p:extLst>
      <p:ext uri="{BB962C8B-B14F-4D97-AF65-F5344CB8AC3E}">
        <p14:creationId xmlns:p14="http://schemas.microsoft.com/office/powerpoint/2010/main" val="4138133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082BB-D418-ED19-9F28-021673766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C794F-CF92-0647-A660-031593FEC31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This project aims to design and develop a personal portfolio website for a cricket player (Captain). The portfolio will present the player’s biography, statistics, achievements, photo gallery, and contact details in an interactive and visually appealing format.</a:t>
            </a:r>
          </a:p>
        </p:txBody>
      </p:sp>
    </p:spTree>
    <p:extLst>
      <p:ext uri="{BB962C8B-B14F-4D97-AF65-F5344CB8AC3E}">
        <p14:creationId xmlns:p14="http://schemas.microsoft.com/office/powerpoint/2010/main" val="2228339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8342F-E192-A5A6-493D-C330C656D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087F7-6C3E-FB9A-4902-7AF70200DF0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/>
              <a:t>
Cricket Fans – to follow and celebrate the player’s journey.
Selectors/Coaches – to analyze the player’s stats and achievements.
Sponsors/Brands – to evaluate potential endorsements.
Sports Journalists/Media – to access authentic career details.</a:t>
            </a:r>
          </a:p>
        </p:txBody>
      </p:sp>
    </p:spTree>
    <p:extLst>
      <p:ext uri="{BB962C8B-B14F-4D97-AF65-F5344CB8AC3E}">
        <p14:creationId xmlns:p14="http://schemas.microsoft.com/office/powerpoint/2010/main" val="1567774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D202B-306E-E7D8-8B5B-5FE375D9B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Tools and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04A04-DDAE-78EF-5ED0-99E9FA4205D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/>
              <a:t>
Frontend: HTML5, CSS3, JavaScript
Framework (Optional): Bootstrap for responsive design
Design Tools: Figma/Canva (for layout design, graphics)
Deployment: GitHub Pages / Netlify / Hosting Server</a:t>
            </a:r>
          </a:p>
        </p:txBody>
      </p:sp>
    </p:spTree>
    <p:extLst>
      <p:ext uri="{BB962C8B-B14F-4D97-AF65-F5344CB8AC3E}">
        <p14:creationId xmlns:p14="http://schemas.microsoft.com/office/powerpoint/2010/main" val="440260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1DFD6-A07A-E214-6D0C-5052AA247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 Portfolio Design and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1C111-333C-FECB-F2A6-B4C84F3BE05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/>
              <a:t>The website consists of the following sections:
Header &amp; Navigation Bar – Player name, designation (Captain), quick links.
About Section – Short biography and introduction.
Career Stats Section – Matches, Runs, Wickets, Centuries, etc.
Achievements Section – Awards, trophies, and milestones.
Gallery Section – High-quality images showcasing highlights.
Contact Section – Email, social media links.</a:t>
            </a:r>
          </a:p>
        </p:txBody>
      </p:sp>
    </p:spTree>
    <p:extLst>
      <p:ext uri="{BB962C8B-B14F-4D97-AF65-F5344CB8AC3E}">
        <p14:creationId xmlns:p14="http://schemas.microsoft.com/office/powerpoint/2010/main" val="699560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677CA-835D-A1A6-A73C-B7371F46A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6. Features and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3D146-8153-B965-D7A5-8EE44F09249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/>
              <a:t>Responsive navigation menu.
Interactive statistics cards.
Hover effects for gallery images.
Links to player’s social media profiles.
Option to embed career highlight videos (future extension).</a:t>
            </a:r>
          </a:p>
        </p:txBody>
      </p:sp>
    </p:spTree>
    <p:extLst>
      <p:ext uri="{BB962C8B-B14F-4D97-AF65-F5344CB8AC3E}">
        <p14:creationId xmlns:p14="http://schemas.microsoft.com/office/powerpoint/2010/main" val="13408974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Main Event</vt:lpstr>
      <vt:lpstr>DIGITAL PORTPOLIO FOR CRICKET PLAYER </vt:lpstr>
      <vt:lpstr>PowerPoint Presentation</vt:lpstr>
      <vt:lpstr>AGENTA</vt:lpstr>
      <vt:lpstr>1. Problem Statement</vt:lpstr>
      <vt:lpstr>2. Project Overview</vt:lpstr>
      <vt:lpstr>3.End userS</vt:lpstr>
      <vt:lpstr>4. Tools and Technologies</vt:lpstr>
      <vt:lpstr>5. Portfolio Design and Layout</vt:lpstr>
      <vt:lpstr>6. Features and Functionality</vt:lpstr>
      <vt:lpstr>7. Results and Screenshots</vt:lpstr>
      <vt:lpstr>8.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PORTPOLIO FOR CRICKET PLAYER </dc:title>
  <dc:creator>Siva Ranjan</dc:creator>
  <cp:lastModifiedBy>Siva Ranjan</cp:lastModifiedBy>
  <cp:revision>1</cp:revision>
  <dcterms:created xsi:type="dcterms:W3CDTF">2025-09-07T10:30:28Z</dcterms:created>
  <dcterms:modified xsi:type="dcterms:W3CDTF">2025-09-07T10:52:43Z</dcterms:modified>
</cp:coreProperties>
</file>