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885825"/>
            <a:ext cx="2247901" cy="1438275"/>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5791200" y="1032219"/>
            <a:ext cx="1885950" cy="1445147"/>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1201400" y="53340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95400" y="2661108"/>
            <a:ext cx="8610600" cy="2677656"/>
          </a:xfrm>
          <a:prstGeom prst="rect">
            <a:avLst/>
          </a:prstGeom>
          <a:noFill/>
        </p:spPr>
        <p:txBody>
          <a:bodyPr wrap="square" lIns="91440" tIns="45720" rIns="91440" bIns="45720" rtlCol="0" anchor="t">
            <a:spAutoFit/>
          </a:bodyPr>
          <a:lstStyle/>
          <a:p>
            <a:r>
              <a:rPr lang="en-US" sz="2400" dirty="0"/>
              <a:t>STUDENT NAME: </a:t>
            </a:r>
            <a:r>
              <a:rPr lang="en-US" sz="2400" dirty="0" err="1"/>
              <a:t>M.S.Sanjay</a:t>
            </a:r>
            <a:endParaRPr lang="en-US" sz="2400" dirty="0"/>
          </a:p>
          <a:p>
            <a:r>
              <a:rPr lang="en-US" sz="2400" dirty="0"/>
              <a:t>REGISTER NO: 222404397</a:t>
            </a:r>
          </a:p>
          <a:p>
            <a:r>
              <a:rPr lang="en-US" sz="2400" dirty="0">
                <a:cs typeface="Calibri"/>
              </a:rPr>
              <a:t>NM ID:66042E42D0A6ACDBA8B4E3ABDF3A065D</a:t>
            </a:r>
          </a:p>
          <a:p>
            <a:r>
              <a:rPr lang="en-US" sz="2400" dirty="0"/>
              <a:t>DEPARTMENT: BSC(COMPUTER SCIENCE)</a:t>
            </a:r>
          </a:p>
          <a:p>
            <a:r>
              <a:rPr lang="en-US" sz="2400" dirty="0"/>
              <a:t>COLLEGE: AGURCHAND MANMULL JAIN COLLEGE</a:t>
            </a:r>
          </a:p>
          <a:p>
            <a:r>
              <a:rPr lang="en-US" sz="2400" dirty="0"/>
              <a:t>UNIVERSITY:MADRAS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662819" y="233385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1985" y="3464449"/>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977144" y="2276916"/>
            <a:ext cx="8534018" cy="1815882"/>
          </a:xfrm>
          <a:prstGeom prst="rect">
            <a:avLst/>
          </a:prstGeom>
          <a:noFill/>
        </p:spPr>
        <p:txBody>
          <a:bodyPr wrap="square" rtlCol="0">
            <a:spAutoFit/>
          </a:bodyPr>
          <a:lstStyle/>
          <a:p>
            <a:pPr>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Portfolio successfully created using HTML, CSS, and </a:t>
            </a:r>
            <a:r>
              <a:rPr lang="en-US" sz="2800" dirty="0" err="1">
                <a:solidFill>
                  <a:srgbClr val="0D0D0D"/>
                </a:solidFill>
                <a:latin typeface="Times New Roman" panose="02020603050405020304" pitchFamily="18" charset="0"/>
                <a:cs typeface="Times New Roman" panose="02020603050405020304" pitchFamily="18" charset="0"/>
              </a:rPr>
              <a:t>JavaScript.Website</a:t>
            </a:r>
            <a:r>
              <a:rPr lang="en-US" sz="2800" dirty="0">
                <a:solidFill>
                  <a:srgbClr val="0D0D0D"/>
                </a:solidFill>
                <a:latin typeface="Times New Roman" panose="02020603050405020304" pitchFamily="18" charset="0"/>
                <a:cs typeface="Times New Roman" panose="02020603050405020304" pitchFamily="18" charset="0"/>
              </a:rPr>
              <a:t> is deployed online using GitHub </a:t>
            </a:r>
            <a:r>
              <a:rPr lang="en-US" sz="2800" dirty="0" err="1">
                <a:solidFill>
                  <a:srgbClr val="0D0D0D"/>
                </a:solidFill>
                <a:latin typeface="Times New Roman" panose="02020603050405020304" pitchFamily="18" charset="0"/>
                <a:cs typeface="Times New Roman" panose="02020603050405020304" pitchFamily="18" charset="0"/>
              </a:rPr>
              <a:t>Pages.Screenshots</a:t>
            </a:r>
            <a:r>
              <a:rPr lang="en-US" sz="2800" dirty="0">
                <a:solidFill>
                  <a:srgbClr val="0D0D0D"/>
                </a:solidFill>
                <a:latin typeface="Times New Roman" panose="02020603050405020304" pitchFamily="18" charset="0"/>
                <a:cs typeface="Times New Roman" panose="02020603050405020304" pitchFamily="18" charset="0"/>
              </a:rPr>
              <a:t> of each section (About, Skills, Projects, Contact) included in the report.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4400" y="2286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C7D3C7F0-3E6D-0FD5-A055-DC06E84647B1}"/>
              </a:ext>
            </a:extLst>
          </p:cNvPr>
          <p:cNvSpPr txBox="1"/>
          <p:nvPr/>
        </p:nvSpPr>
        <p:spPr>
          <a:xfrm>
            <a:off x="1295400" y="2209800"/>
            <a:ext cx="7853313" cy="1200329"/>
          </a:xfrm>
          <a:prstGeom prst="rect">
            <a:avLst/>
          </a:prstGeom>
          <a:noFill/>
        </p:spPr>
        <p:txBody>
          <a:bodyPr wrap="square">
            <a:spAutoFit/>
          </a:bodyPr>
          <a:lstStyle/>
          <a:p>
            <a:r>
              <a:rPr lang="en-IN" dirty="0"/>
              <a:t>The Student Portfolio project provides students with a professional digital presence. It replaces the static resume with a dynamic and visually engaging website. The project is lightweight, responsive, and customizable, making it a strong step towards personal branding and employability.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88505" y="228344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94F19B54-4120-DD44-E838-D10C8FBA5A7E}"/>
              </a:ext>
            </a:extLst>
          </p:cNvPr>
          <p:cNvSpPr txBox="1"/>
          <p:nvPr/>
        </p:nvSpPr>
        <p:spPr>
          <a:xfrm>
            <a:off x="1596009" y="2314084"/>
            <a:ext cx="11564566" cy="1200329"/>
          </a:xfrm>
          <a:prstGeom prst="rect">
            <a:avLst/>
          </a:prstGeom>
          <a:noFill/>
        </p:spPr>
        <p:txBody>
          <a:bodyPr wrap="square">
            <a:spAutoFit/>
          </a:bodyPr>
          <a:lstStyle/>
          <a:p>
            <a:r>
              <a:rPr lang="en-IN" dirty="0"/>
              <a:t>Student Portfolio using</a:t>
            </a:r>
          </a:p>
          <a:p>
            <a:r>
              <a:rPr lang="en-IN" dirty="0"/>
              <a:t> HTML</a:t>
            </a:r>
          </a:p>
          <a:p>
            <a:r>
              <a:rPr lang="en-IN" dirty="0"/>
              <a:t> CSS</a:t>
            </a:r>
          </a:p>
          <a:p>
            <a:r>
              <a:rPr lang="en-IN" dirty="0"/>
              <a:t> </a:t>
            </a:r>
            <a:r>
              <a:rPr lang="en-IN" dirty="0" err="1"/>
              <a:t>JavaScripts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49602" y="244625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9AF2D1D-889D-D535-88D6-0FD14FDA16B2}"/>
              </a:ext>
            </a:extLst>
          </p:cNvPr>
          <p:cNvSpPr txBox="1"/>
          <p:nvPr/>
        </p:nvSpPr>
        <p:spPr>
          <a:xfrm>
            <a:off x="1499549" y="2438400"/>
            <a:ext cx="6099142" cy="1754326"/>
          </a:xfrm>
          <a:prstGeom prst="rect">
            <a:avLst/>
          </a:prstGeom>
          <a:noFill/>
        </p:spPr>
        <p:txBody>
          <a:bodyPr wrap="square">
            <a:spAutoFit/>
          </a:bodyPr>
          <a:lstStyle/>
          <a:p>
            <a:r>
              <a:rPr lang="en-IN" dirty="0"/>
              <a:t>In the digital era, students need an effective way to showcase their academic details, technical skills, and project works. Traditional resumes are static and cannot display creativity or interactive features. There is a clear need for a dynamic, responsive, and user-friendly portfolio website that can act as a digital resume for students.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43000" y="23241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E0E04057-95B7-208F-B379-B0D832046A59}"/>
              </a:ext>
            </a:extLst>
          </p:cNvPr>
          <p:cNvSpPr txBox="1"/>
          <p:nvPr/>
        </p:nvSpPr>
        <p:spPr>
          <a:xfrm>
            <a:off x="1676400" y="2324100"/>
            <a:ext cx="7472313" cy="1477328"/>
          </a:xfrm>
          <a:prstGeom prst="rect">
            <a:avLst/>
          </a:prstGeom>
          <a:noFill/>
        </p:spPr>
        <p:txBody>
          <a:bodyPr wrap="square">
            <a:spAutoFit/>
          </a:bodyPr>
          <a:lstStyle/>
          <a:p>
            <a:r>
              <a:rPr lang="en-IN" dirty="0"/>
              <a:t>The project “Student Portfolio” is a simple yet professional personal website created using HTML for structure, CSS for styling, and JavaScript for interactivity. It highlights a student’s profile, educational background, skills, projects, and contact details in a visually appealing and interactive way. The portfolio helps students present themselves in a modern, digital format.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4572000"/>
            <a:ext cx="1543050" cy="1371599"/>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38200" y="2286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8915400" y="5895975"/>
            <a:ext cx="533401" cy="577362"/>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E78D8E36-9C71-0A7D-5D9F-93F0A442EE8C}"/>
              </a:ext>
            </a:extLst>
          </p:cNvPr>
          <p:cNvSpPr txBox="1"/>
          <p:nvPr/>
        </p:nvSpPr>
        <p:spPr>
          <a:xfrm>
            <a:off x="1371600" y="2286000"/>
            <a:ext cx="7777113" cy="1200329"/>
          </a:xfrm>
          <a:prstGeom prst="rect">
            <a:avLst/>
          </a:prstGeom>
          <a:noFill/>
        </p:spPr>
        <p:txBody>
          <a:bodyPr wrap="square">
            <a:spAutoFit/>
          </a:bodyPr>
          <a:lstStyle/>
          <a:p>
            <a:r>
              <a:rPr lang="en-IN" dirty="0"/>
              <a:t>Students – To showcase skills, academic projects, and achievements.</a:t>
            </a:r>
          </a:p>
          <a:p>
            <a:r>
              <a:rPr lang="en-IN" dirty="0"/>
              <a:t>Recruiters / Companies – To easily access candidate profiles during hiring.</a:t>
            </a:r>
          </a:p>
          <a:p>
            <a:r>
              <a:rPr lang="en-IN" dirty="0"/>
              <a:t>Teachers / Academic Evaluators – To review and assess student work.</a:t>
            </a:r>
          </a:p>
          <a:p>
            <a:r>
              <a:rPr lang="en-IN" dirty="0"/>
              <a:t>Peers &amp; General Audience – To get inspiration and references.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677483" y="14986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43000" y="2362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4237D0C-547D-885B-18A3-2DF57CE654D5}"/>
              </a:ext>
            </a:extLst>
          </p:cNvPr>
          <p:cNvSpPr txBox="1"/>
          <p:nvPr/>
        </p:nvSpPr>
        <p:spPr>
          <a:xfrm>
            <a:off x="1600200" y="2362200"/>
            <a:ext cx="7548513" cy="1477328"/>
          </a:xfrm>
          <a:prstGeom prst="rect">
            <a:avLst/>
          </a:prstGeom>
          <a:noFill/>
        </p:spPr>
        <p:txBody>
          <a:bodyPr wrap="square">
            <a:spAutoFit/>
          </a:bodyPr>
          <a:lstStyle/>
          <a:p>
            <a:r>
              <a:rPr lang="en-IN" dirty="0"/>
              <a:t>HTML5 → Defines the structure of the portfolio.</a:t>
            </a:r>
          </a:p>
          <a:p>
            <a:r>
              <a:rPr lang="en-IN" dirty="0"/>
              <a:t>CSS3 → Used for styling, layout design, and responsiveness.</a:t>
            </a:r>
          </a:p>
          <a:p>
            <a:r>
              <a:rPr lang="en-IN" dirty="0"/>
              <a:t>JavaScript → Provides interactivity (e.g., buttons, animations, content reveal).</a:t>
            </a:r>
          </a:p>
          <a:p>
            <a:r>
              <a:rPr lang="en-IN" dirty="0"/>
              <a:t>GitHub Pages → For hosting the portfolio website online.</a:t>
            </a:r>
          </a:p>
          <a:p>
            <a:r>
              <a:rPr lang="en-IN" dirty="0"/>
              <a:t>VS Code / Any Text Editor → For coding.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flipH="1" flipV="1">
            <a:off x="11010517" y="5791200"/>
            <a:ext cx="381001" cy="341953"/>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AF9F5E0-2657-1387-1792-957F9FEA28ED}"/>
              </a:ext>
            </a:extLst>
          </p:cNvPr>
          <p:cNvSpPr txBox="1"/>
          <p:nvPr/>
        </p:nvSpPr>
        <p:spPr>
          <a:xfrm>
            <a:off x="1743075" y="2057400"/>
            <a:ext cx="7405638" cy="1754326"/>
          </a:xfrm>
          <a:prstGeom prst="rect">
            <a:avLst/>
          </a:prstGeom>
          <a:noFill/>
        </p:spPr>
        <p:txBody>
          <a:bodyPr wrap="square">
            <a:spAutoFit/>
          </a:bodyPr>
          <a:lstStyle/>
          <a:p>
            <a:r>
              <a:rPr lang="en-IN" dirty="0"/>
              <a:t>Header Section – Contains the project title and navigation </a:t>
            </a:r>
            <a:r>
              <a:rPr lang="en-IN" dirty="0" err="1"/>
              <a:t>bar.About</a:t>
            </a:r>
            <a:r>
              <a:rPr lang="en-IN" dirty="0"/>
              <a:t> Me Section – Displays personal introduction and profile </a:t>
            </a:r>
            <a:r>
              <a:rPr lang="en-IN" dirty="0" err="1"/>
              <a:t>photo.Skills</a:t>
            </a:r>
            <a:r>
              <a:rPr lang="en-IN" dirty="0"/>
              <a:t> Section – Lists technical and soft skills in a structured </a:t>
            </a:r>
            <a:r>
              <a:rPr lang="en-IN" dirty="0" err="1"/>
              <a:t>manner.Projects</a:t>
            </a:r>
            <a:r>
              <a:rPr lang="en-IN" dirty="0"/>
              <a:t> Section – Showcases academic and personal </a:t>
            </a:r>
            <a:r>
              <a:rPr lang="en-IN" dirty="0" err="1"/>
              <a:t>projects.Contact</a:t>
            </a:r>
            <a:r>
              <a:rPr lang="en-IN" dirty="0"/>
              <a:t> Section – Includes email, phone number, and GitHub </a:t>
            </a:r>
            <a:r>
              <a:rPr lang="en-IN" dirty="0" err="1"/>
              <a:t>link.Footer</a:t>
            </a:r>
            <a:r>
              <a:rPr lang="en-IN" dirty="0"/>
              <a:t> Section – Contains copyright and credits.</a:t>
            </a:r>
          </a:p>
        </p:txBody>
      </p:sp>
      <p:sp>
        <p:nvSpPr>
          <p:cNvPr id="4" name="Rectangle: Rounded Corners 3">
            <a:extLst>
              <a:ext uri="{FF2B5EF4-FFF2-40B4-BE49-F238E27FC236}">
                <a16:creationId xmlns:a16="http://schemas.microsoft.com/office/drawing/2014/main" id="{6FC11348-14DF-C2B1-15A6-72D660B6E380}"/>
              </a:ext>
            </a:extLst>
          </p:cNvPr>
          <p:cNvSpPr/>
          <p:nvPr/>
        </p:nvSpPr>
        <p:spPr>
          <a:xfrm>
            <a:off x="1247775" y="2082538"/>
            <a:ext cx="457200" cy="4004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Rectangle 2">
            <a:extLst>
              <a:ext uri="{FF2B5EF4-FFF2-40B4-BE49-F238E27FC236}">
                <a16:creationId xmlns:a16="http://schemas.microsoft.com/office/drawing/2014/main" id="{4FF45CEF-5384-823F-DE2B-598FD8B0AEA8}"/>
              </a:ext>
            </a:extLst>
          </p:cNvPr>
          <p:cNvSpPr/>
          <p:nvPr/>
        </p:nvSpPr>
        <p:spPr>
          <a:xfrm>
            <a:off x="1828800" y="2209800"/>
            <a:ext cx="381000" cy="381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3A793A1-8C37-45DC-7A04-08AEE68D6965}"/>
              </a:ext>
            </a:extLst>
          </p:cNvPr>
          <p:cNvSpPr txBox="1"/>
          <p:nvPr/>
        </p:nvSpPr>
        <p:spPr>
          <a:xfrm>
            <a:off x="2286000" y="2133600"/>
            <a:ext cx="6862713" cy="1200329"/>
          </a:xfrm>
          <a:prstGeom prst="rect">
            <a:avLst/>
          </a:prstGeom>
          <a:noFill/>
        </p:spPr>
        <p:txBody>
          <a:bodyPr wrap="square">
            <a:spAutoFit/>
          </a:bodyPr>
          <a:lstStyle/>
          <a:p>
            <a:r>
              <a:rPr lang="en-IN" dirty="0"/>
              <a:t>Responsive design for mobile and </a:t>
            </a:r>
            <a:r>
              <a:rPr lang="en-IN" dirty="0" err="1"/>
              <a:t>desktop.Interactive</a:t>
            </a:r>
            <a:r>
              <a:rPr lang="en-IN" dirty="0"/>
              <a:t> navigation bar with smooth </a:t>
            </a:r>
            <a:r>
              <a:rPr lang="en-IN" dirty="0" err="1"/>
              <a:t>scrolling.JavaScript</a:t>
            </a:r>
            <a:r>
              <a:rPr lang="en-IN" dirty="0"/>
              <a:t> functions (e.g., reveal contact number on button click).Well-organized and easy-to-customize </a:t>
            </a:r>
            <a:r>
              <a:rPr lang="en-IN" dirty="0" err="1"/>
              <a:t>code.Professional</a:t>
            </a:r>
            <a:r>
              <a:rPr lang="en-IN" dirty="0"/>
              <a:t> UI/UX for academic and career use.</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365</TotalTime>
  <Words>534</Words>
  <Application>Microsoft Office PowerPoint</Application>
  <PresentationFormat>Widescreen</PresentationFormat>
  <Paragraphs>60</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Sindhu K</cp:lastModifiedBy>
  <cp:revision>24</cp:revision>
  <dcterms:created xsi:type="dcterms:W3CDTF">2024-03-29T15:07:22Z</dcterms:created>
  <dcterms:modified xsi:type="dcterms:W3CDTF">2025-09-05T16:27:02Z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