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CC17-D5CC-7699-6175-F8C959441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</a:t>
            </a:r>
            <a:r>
              <a:rPr lang="en-US" dirty="0" err="1"/>
              <a:t>portpolio</a:t>
            </a:r>
            <a:r>
              <a:rPr lang="en-US" dirty="0"/>
              <a:t> for hockey players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B4A0F-12AF-19A1-804E-C98A80AAF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C574-A7FF-4B61-A6F1-031E05FB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Results and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A533-CE07-0F7D-2C01-B7A61E67A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1.Screenshots of sample hockey player portfolios.
2.Graphs showing performance statistics.
3.Visual representation of achievements and match highlights.</a:t>
            </a:r>
          </a:p>
        </p:txBody>
      </p:sp>
    </p:spTree>
    <p:extLst>
      <p:ext uri="{BB962C8B-B14F-4D97-AF65-F5344CB8AC3E}">
        <p14:creationId xmlns:p14="http://schemas.microsoft.com/office/powerpoint/2010/main" val="30476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2A3B-B2D8-3591-31B7-FC70E872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3381-EAFD-1659-BDB3-DC3C306D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1.The portfolio enhances player visibility and career opportunities.
2.Helps coaches and selectors make informed decisions.
3.Contributes to promoting hockey talent globally.
4.Future scope: Integration with AI for performance analysis.</a:t>
            </a:r>
          </a:p>
        </p:txBody>
      </p:sp>
    </p:spTree>
    <p:extLst>
      <p:ext uri="{BB962C8B-B14F-4D97-AF65-F5344CB8AC3E}">
        <p14:creationId xmlns:p14="http://schemas.microsoft.com/office/powerpoint/2010/main" val="216182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BE55-1CD7-8F03-8798-60995E2F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86A18-EF4D-B465-36B0-145A5BBE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Name:Yugesh.S</a:t>
            </a:r>
            <a:endParaRPr lang="en-US" dirty="0"/>
          </a:p>
          <a:p>
            <a:r>
              <a:rPr lang="en-US" dirty="0"/>
              <a:t>Register No:222404424</a:t>
            </a:r>
          </a:p>
          <a:p>
            <a:r>
              <a:rPr lang="en-US" dirty="0"/>
              <a:t>NMID:448C4488EAE6BE49FCB4DCC5087093C2</a:t>
            </a:r>
          </a:p>
          <a:p>
            <a:r>
              <a:rPr lang="en-US" dirty="0" err="1"/>
              <a:t>Department:Bsc</a:t>
            </a:r>
            <a:r>
              <a:rPr lang="en-US" dirty="0"/>
              <a:t> Computer science </a:t>
            </a:r>
          </a:p>
          <a:p>
            <a:r>
              <a:rPr lang="en-US" dirty="0" err="1"/>
              <a:t>College:A.M</a:t>
            </a:r>
            <a:r>
              <a:rPr lang="en-US" dirty="0"/>
              <a:t> </a:t>
            </a:r>
            <a:r>
              <a:rPr lang="en-US" dirty="0" err="1"/>
              <a:t>jain</a:t>
            </a:r>
            <a:r>
              <a:rPr lang="en-US" dirty="0"/>
              <a:t> College </a:t>
            </a:r>
          </a:p>
          <a:p>
            <a:r>
              <a:rPr lang="en-US" dirty="0" err="1"/>
              <a:t>University:Madras</a:t>
            </a:r>
            <a:r>
              <a:rPr lang="en-US" dirty="0"/>
              <a:t> University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0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E3AB-F5FA-634E-EFD8-2DFB3B1F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AD17-1B5A-3BAC-DAE6-B1C82110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1.Problem Statement </a:t>
            </a:r>
          </a:p>
          <a:p>
            <a:r>
              <a:rPr lang="en-US" dirty="0"/>
              <a:t>2.Project Overview </a:t>
            </a:r>
          </a:p>
          <a:p>
            <a:r>
              <a:rPr lang="en-US" dirty="0"/>
              <a:t>3.End Users </a:t>
            </a:r>
          </a:p>
          <a:p>
            <a:r>
              <a:rPr lang="en-US" dirty="0"/>
              <a:t>4. Tools and Technologies </a:t>
            </a:r>
          </a:p>
          <a:p>
            <a:r>
              <a:rPr lang="en-US" dirty="0"/>
              <a:t>5.Portfolio design and Layout </a:t>
            </a:r>
          </a:p>
          <a:p>
            <a:r>
              <a:rPr lang="en-US" dirty="0"/>
              <a:t>6. Features and Functionality</a:t>
            </a:r>
          </a:p>
          <a:p>
            <a:r>
              <a:rPr lang="en-US" dirty="0"/>
              <a:t>7.Results and Screenshots </a:t>
            </a:r>
          </a:p>
          <a:p>
            <a:r>
              <a:rPr lang="en-US" dirty="0"/>
              <a:t>8.Conclusion</a:t>
            </a:r>
          </a:p>
        </p:txBody>
      </p:sp>
    </p:spTree>
    <p:extLst>
      <p:ext uri="{BB962C8B-B14F-4D97-AF65-F5344CB8AC3E}">
        <p14:creationId xmlns:p14="http://schemas.microsoft.com/office/powerpoint/2010/main" val="278424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B69F-912E-98E5-7B65-53C62728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365A-B44D-4E68-8E09-036C6A98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1.Lack of structured platforms to showcase hockey players’ skills and achievements.
2.Difficulty for coaches, scouts, and teams to evaluate players effectively.
3.Limited visibility for young and emerging hockey talents.</a:t>
            </a:r>
          </a:p>
        </p:txBody>
      </p:sp>
    </p:spTree>
    <p:extLst>
      <p:ext uri="{BB962C8B-B14F-4D97-AF65-F5344CB8AC3E}">
        <p14:creationId xmlns:p14="http://schemas.microsoft.com/office/powerpoint/2010/main" val="207956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79AA-9BC0-105C-AB13-4FD65DF9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9045-853B-E096-9EB5-E109CD59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1.Development of a digital portfolio system for hockey players.
2.Showcases personal details, skills, career highlights, and achievements.
3.Provides a professional and interactive platform for talent recognition.</a:t>
            </a:r>
          </a:p>
        </p:txBody>
      </p:sp>
    </p:spTree>
    <p:extLst>
      <p:ext uri="{BB962C8B-B14F-4D97-AF65-F5344CB8AC3E}">
        <p14:creationId xmlns:p14="http://schemas.microsoft.com/office/powerpoint/2010/main" val="173929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180B-3CCD-C808-A763-9DD50FC7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5DEA-A72B-7F5A-ABF2-57B52C34B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1.Hockey Players – to present their performance and progress.
2.Coaches &amp; Selectors – to track and evaluate players.
3.Sports Organizations/Clubs – for recruitment and team management.
4.Fans &amp; Media – for player information and highlights.</a:t>
            </a:r>
          </a:p>
        </p:txBody>
      </p:sp>
    </p:spTree>
    <p:extLst>
      <p:ext uri="{BB962C8B-B14F-4D97-AF65-F5344CB8AC3E}">
        <p14:creationId xmlns:p14="http://schemas.microsoft.com/office/powerpoint/2010/main" val="155707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4822-DD72-1A0B-6D30-9C40C848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89A0-F61C-A44B-A0EE-09BEA5F9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1.Frontend: HTML, CSS, JavaScript (for web-based portfolio)
2.Backend: PHP / </a:t>
            </a:r>
            <a:r>
              <a:rPr lang="en-US" dirty="0" err="1"/>
              <a:t>Node.js</a:t>
            </a:r>
            <a:r>
              <a:rPr lang="en-US" dirty="0"/>
              <a:t> / Python (optional for data management)
3.Database: MySQL / MongoDB
4.Design Tools: </a:t>
            </a:r>
            <a:r>
              <a:rPr lang="en-US" dirty="0" err="1"/>
              <a:t>Canva</a:t>
            </a:r>
            <a:r>
              <a:rPr lang="en-US" dirty="0"/>
              <a:t>, </a:t>
            </a:r>
            <a:r>
              <a:rPr lang="en-US" dirty="0" err="1"/>
              <a:t>Figma</a:t>
            </a:r>
            <a:r>
              <a:rPr lang="en-US" dirty="0"/>
              <a:t>, Photoshop (for layout)
5.Presentation Tools: MS PowerPoint / Google Slides</a:t>
            </a:r>
          </a:p>
        </p:txBody>
      </p:sp>
    </p:spTree>
    <p:extLst>
      <p:ext uri="{BB962C8B-B14F-4D97-AF65-F5344CB8AC3E}">
        <p14:creationId xmlns:p14="http://schemas.microsoft.com/office/powerpoint/2010/main" val="92435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5A88-E132-E136-B89D-EF5B4CCE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Portfolio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A6B8-B957-EBA7-0573-B9B16536A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641" y="1815274"/>
            <a:ext cx="9623667" cy="363055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1.Homepage: Player introduction and photo.
2.Profile Section: Personal information (age, height, position, etc.).
3.Career Stats: Goals, assists, matches played, performance data.
4.Achievements: Awards, medals, recognitions.
5.Gallery: Photos &amp; videos of matches.
6.Contact Section: For collaborations &amp;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393925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027E-6D26-4513-87AD-1F98D750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9AD6-A361-895D-2BDB-4DE0BF3A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1.Interactive dashboards for stats visualization.
2.Easy navigation across sections.
3.Highlight reels (video clips of best moments).
4.Downloadable PDF version of portfolio.
5.Responsive design (works on mobile &amp; desktop).</a:t>
            </a:r>
          </a:p>
        </p:txBody>
      </p:sp>
    </p:spTree>
    <p:extLst>
      <p:ext uri="{BB962C8B-B14F-4D97-AF65-F5344CB8AC3E}">
        <p14:creationId xmlns:p14="http://schemas.microsoft.com/office/powerpoint/2010/main" val="2744056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Digital portpolio for hockey players </vt:lpstr>
      <vt:lpstr>PowerPoint Presentation</vt:lpstr>
      <vt:lpstr>AGENTA</vt:lpstr>
      <vt:lpstr>1. Problem Statement</vt:lpstr>
      <vt:lpstr>2. Project Overview</vt:lpstr>
      <vt:lpstr>3. End Users</vt:lpstr>
      <vt:lpstr>4. Tools and Technologies</vt:lpstr>
      <vt:lpstr>5. Portfolio Design and Layout</vt:lpstr>
      <vt:lpstr>6. Features and Functionality</vt:lpstr>
      <vt:lpstr>7. Results and Screenshots</vt:lpstr>
      <vt:lpstr>8.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portpolio for hockey players </dc:title>
  <dc:creator>Siva Ranjan</dc:creator>
  <cp:lastModifiedBy>Siva Ranjan</cp:lastModifiedBy>
  <cp:revision>1</cp:revision>
  <dcterms:created xsi:type="dcterms:W3CDTF">2025-09-08T03:20:19Z</dcterms:created>
  <dcterms:modified xsi:type="dcterms:W3CDTF">2025-09-08T03:42:36Z</dcterms:modified>
</cp:coreProperties>
</file>