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C21B-D678-0C4B-BE42-BA99BA53BD02}" type="datetimeFigureOut">
              <a:rPr lang="en-US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CBBA-2B94-3C4C-B286-D799CBE838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Digital plotpolio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3CBBA-2B94-3C4C-B286-D799CBE8383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95C8-99ED-7313-4C50-33E7697B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957" y="1404300"/>
            <a:ext cx="7197726" cy="2421464"/>
          </a:xfrm>
        </p:spPr>
        <p:txBody>
          <a:bodyPr/>
          <a:lstStyle/>
          <a:p>
            <a:r>
              <a:rPr lang="en-IN"/>
              <a:t>Digital portpolio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20C2B-8271-0626-9397-6BBD55E69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7770" y="9794880"/>
            <a:ext cx="7197726" cy="14054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F646-8E8D-7B47-60FE-03068831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126"/>
            <a:ext cx="10131425" cy="1456267"/>
          </a:xfrm>
        </p:spPr>
        <p:txBody>
          <a:bodyPr/>
          <a:lstStyle/>
          <a:p>
            <a:r>
              <a:rPr lang="en-IN" dirty="0"/>
              <a:t>7.Results and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944B-1208-959C-AE88-371E28C9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13259"/>
            <a:ext cx="10131425" cy="3649133"/>
          </a:xfrm>
        </p:spPr>
        <p:txBody>
          <a:bodyPr/>
          <a:lstStyle/>
          <a:p>
            <a:r>
              <a:rPr lang="en-IN" b="1" i="1"/>
              <a:t>Final version of the portfolio hosted online.</a:t>
            </a:r>
          </a:p>
          <a:p>
            <a:r>
              <a:rPr lang="en-IN" b="1" i="1"/>
              <a:t>Screenshots of:</a:t>
            </a:r>
          </a:p>
          <a:p>
            <a:r>
              <a:rPr lang="en-IN" b="1" i="1"/>
              <a:t>Homepage</a:t>
            </a:r>
          </a:p>
          <a:p>
            <a:r>
              <a:rPr lang="en-IN" b="1" i="1"/>
              <a:t>Stats section</a:t>
            </a:r>
          </a:p>
          <a:p>
            <a:r>
              <a:rPr lang="en-IN" b="1" i="1"/>
              <a:t>Video gallery</a:t>
            </a:r>
          </a:p>
          <a:p>
            <a:r>
              <a:rPr lang="en-IN" b="1" i="1"/>
              <a:t>Contact form</a:t>
            </a:r>
          </a:p>
          <a:p>
            <a:r>
              <a:rPr lang="en-IN" b="1" i="1"/>
              <a:t>Optional: Before/After comparisons or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383352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7949-BF8F-EFC7-D5BD-EB7DF115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dirty="0"/>
              <a:t>8.Conclusion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A28F-C3CE-BFE8-46FC-F2DA2086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066801"/>
            <a:ext cx="10131425" cy="3649133"/>
          </a:xfrm>
        </p:spPr>
        <p:txBody>
          <a:bodyPr/>
          <a:lstStyle/>
          <a:p>
            <a:r>
              <a:rPr lang="en-IN" b="1" i="1" dirty="0"/>
              <a:t>The football player portfolio helps bridge the gap between players and recruiters.</a:t>
            </a:r>
          </a:p>
          <a:p>
            <a:r>
              <a:rPr lang="en-IN" b="1" i="1" dirty="0"/>
              <a:t>It provides a professional online identity.</a:t>
            </a:r>
          </a:p>
          <a:p>
            <a:r>
              <a:rPr lang="en-IN" b="1" i="1" dirty="0"/>
              <a:t>Easily customizable and scalable for different players.</a:t>
            </a:r>
          </a:p>
          <a:p>
            <a:r>
              <a:rPr lang="en-IN" b="1" i="1" dirty="0"/>
              <a:t>Future improvements could include a CMS, login system, or integration with player databases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322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8E27-0F4A-853A-5293-C2F12151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37" y="1210278"/>
            <a:ext cx="10131425" cy="3649133"/>
          </a:xfrm>
        </p:spPr>
        <p:txBody>
          <a:bodyPr/>
          <a:lstStyle/>
          <a:p>
            <a:r>
              <a:rPr lang="en-IN" dirty="0" err="1"/>
              <a:t>Name:Suriya.P</a:t>
            </a:r>
            <a:endParaRPr lang="en-IN" dirty="0"/>
          </a:p>
          <a:p>
            <a:r>
              <a:rPr lang="en-IN" dirty="0"/>
              <a:t>Register no:222404409</a:t>
            </a:r>
          </a:p>
          <a:p>
            <a:r>
              <a:rPr lang="en-IN" dirty="0"/>
              <a:t>NMID:1B3B1256FDD599D9B7B4E3DB9193F64D</a:t>
            </a:r>
          </a:p>
          <a:p>
            <a:r>
              <a:rPr lang="en-IN" dirty="0" err="1"/>
              <a:t>Department:BSC</a:t>
            </a:r>
            <a:r>
              <a:rPr lang="en-IN" dirty="0"/>
              <a:t> computer science </a:t>
            </a:r>
          </a:p>
          <a:p>
            <a:r>
              <a:rPr lang="en-IN" dirty="0" err="1"/>
              <a:t>College:A.M.Jain</a:t>
            </a:r>
            <a:r>
              <a:rPr lang="en-IN" dirty="0"/>
              <a:t> College </a:t>
            </a:r>
          </a:p>
          <a:p>
            <a:r>
              <a:rPr lang="en-IN" dirty="0"/>
              <a:t>University: Madras University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7CEE4-7C9D-3D51-D4B3-2DB21BC4B905}"/>
              </a:ext>
            </a:extLst>
          </p:cNvPr>
          <p:cNvSpPr txBox="1"/>
          <p:nvPr/>
        </p:nvSpPr>
        <p:spPr>
          <a:xfrm>
            <a:off x="6411150" y="122766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1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84D-F604-6090-D1E6-8480BA99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A7BF-220D-D16F-B9F4-0C907F43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US"/>
              <a:t>1.Problem Statement</a:t>
            </a:r>
            <a:endParaRPr lang="en-IN"/>
          </a:p>
          <a:p>
            <a:r>
              <a:rPr lang="en-US"/>
              <a:t>2.Project Overview</a:t>
            </a:r>
            <a:endParaRPr lang="en-IN"/>
          </a:p>
          <a:p>
            <a:r>
              <a:rPr lang="en-US"/>
              <a:t>3.End Users</a:t>
            </a:r>
            <a:endParaRPr lang="en-IN"/>
          </a:p>
          <a:p>
            <a:r>
              <a:rPr lang="en-US"/>
              <a:t>4. Tools and Technologies</a:t>
            </a:r>
            <a:endParaRPr lang="en-IN"/>
          </a:p>
          <a:p>
            <a:r>
              <a:rPr lang="en-US"/>
              <a:t>5.Portfolio design and Layout</a:t>
            </a:r>
            <a:endParaRPr lang="en-IN"/>
          </a:p>
          <a:p>
            <a:r>
              <a:rPr lang="en-US"/>
              <a:t>6. Features and Functionality</a:t>
            </a:r>
            <a:endParaRPr lang="en-IN"/>
          </a:p>
          <a:p>
            <a:r>
              <a:rPr lang="en-US"/>
              <a:t>7.Results and Screenshots</a:t>
            </a:r>
            <a:endParaRPr lang="en-IN"/>
          </a:p>
          <a:p>
            <a:r>
              <a:rPr lang="en-US"/>
              <a:t>8.Conclusion</a:t>
            </a:r>
          </a:p>
        </p:txBody>
      </p:sp>
    </p:spTree>
    <p:extLst>
      <p:ext uri="{BB962C8B-B14F-4D97-AF65-F5344CB8AC3E}">
        <p14:creationId xmlns:p14="http://schemas.microsoft.com/office/powerpoint/2010/main" val="33668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D8E9-173A-FBEC-9D0E-4AAC16A6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1. Problem StatemeT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3F22-3966-7409-9CC2-606F7E59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56" y="888068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b="1" i="1"/>
              <a:t>Traditional resumes do not effectively showcase a football player's talent and achievements.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/>
              <a:t>Lack of a centralized platform for scouts and clubs to view detailed player stats and videos.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/>
              <a:t>Players need an online presence to stand out in competitive sports.</a:t>
            </a:r>
          </a:p>
        </p:txBody>
      </p:sp>
    </p:spTree>
    <p:extLst>
      <p:ext uri="{BB962C8B-B14F-4D97-AF65-F5344CB8AC3E}">
        <p14:creationId xmlns:p14="http://schemas.microsoft.com/office/powerpoint/2010/main" val="67108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E37-21B2-B601-7527-0E0C040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2.Project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D97F-6C71-C9A3-8739-8786FF10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46" y="816686"/>
            <a:ext cx="10131425" cy="3649133"/>
          </a:xfrm>
        </p:spPr>
        <p:txBody>
          <a:bodyPr/>
          <a:lstStyle/>
          <a:p>
            <a:r>
              <a:rPr lang="en-IN" b="1" i="1"/>
              <a:t>Development of a responsive web-based portfolio for football players.</a:t>
            </a:r>
          </a:p>
          <a:p>
            <a:r>
              <a:rPr lang="en-IN" b="1" i="1"/>
              <a:t>Showcases player's bio, stats, achievements, videos, and contact info.</a:t>
            </a:r>
          </a:p>
          <a:p>
            <a:r>
              <a:rPr lang="en-IN" b="1" i="1"/>
              <a:t>Created using basic web technologies (HTML/CSS/JS).</a:t>
            </a:r>
          </a:p>
          <a:p>
            <a:r>
              <a:rPr lang="en-IN" b="1" i="1"/>
              <a:t>Goal: Help players build a professional digital identity.</a:t>
            </a:r>
          </a:p>
        </p:txBody>
      </p:sp>
    </p:spTree>
    <p:extLst>
      <p:ext uri="{BB962C8B-B14F-4D97-AF65-F5344CB8AC3E}">
        <p14:creationId xmlns:p14="http://schemas.microsoft.com/office/powerpoint/2010/main" val="190577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8912-76E2-ABC2-5B20-DF228FC7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3. End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0D9B-195B-0275-9DC3-0E2A6E54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780996"/>
            <a:ext cx="10131425" cy="3649133"/>
          </a:xfrm>
        </p:spPr>
        <p:txBody>
          <a:bodyPr/>
          <a:lstStyle/>
          <a:p>
            <a:r>
              <a:rPr lang="en-IN" i="1"/>
              <a:t>Football Players: To promote themselves professionally.</a:t>
            </a:r>
          </a:p>
          <a:p>
            <a:r>
              <a:rPr lang="en-IN" i="1"/>
              <a:t>Football Clubs and Scouts: To discover potential talent.</a:t>
            </a:r>
          </a:p>
          <a:p>
            <a:r>
              <a:rPr lang="en-IN" i="1"/>
              <a:t>Coaches and Trainers: To assess player skills and performance.</a:t>
            </a:r>
          </a:p>
          <a:p>
            <a:r>
              <a:rPr lang="en-IN" i="1"/>
              <a:t>Fans and Media: To follow the player’s journey.</a:t>
            </a:r>
          </a:p>
        </p:txBody>
      </p:sp>
    </p:spTree>
    <p:extLst>
      <p:ext uri="{BB962C8B-B14F-4D97-AF65-F5344CB8AC3E}">
        <p14:creationId xmlns:p14="http://schemas.microsoft.com/office/powerpoint/2010/main" val="323267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92B2-D2D4-9118-70EF-E37721E1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4. Tools and Technologies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E0E8-BBB1-4D60-2989-47D4EE8A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143001"/>
            <a:ext cx="10131425" cy="3649133"/>
          </a:xfrm>
        </p:spPr>
        <p:txBody>
          <a:bodyPr/>
          <a:lstStyle/>
          <a:p>
            <a:r>
              <a:rPr lang="en-IN" b="1" i="1"/>
              <a:t>HTML: Structure of the web portfolio.</a:t>
            </a:r>
          </a:p>
          <a:p>
            <a:r>
              <a:rPr lang="en-IN" b="1" i="1"/>
              <a:t>CSS: Styling and layout design.</a:t>
            </a:r>
          </a:p>
          <a:p>
            <a:r>
              <a:rPr lang="en-IN" b="1" i="1"/>
              <a:t>JavaScript (Optional): For interactivity and animations.</a:t>
            </a:r>
          </a:p>
          <a:p>
            <a:r>
              <a:rPr lang="en-IN" b="1" i="1"/>
              <a:t>Web Hosting (e.g., GitHub Pages / Netlify): To publish the portfolio online.</a:t>
            </a:r>
          </a:p>
          <a:p>
            <a:r>
              <a:rPr lang="en-IN" b="1" i="1"/>
              <a:t>Design Tools: Figma / Canva (for mockups).</a:t>
            </a:r>
          </a:p>
        </p:txBody>
      </p:sp>
    </p:spTree>
    <p:extLst>
      <p:ext uri="{BB962C8B-B14F-4D97-AF65-F5344CB8AC3E}">
        <p14:creationId xmlns:p14="http://schemas.microsoft.com/office/powerpoint/2010/main" val="15584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8B4D-BC2D-B3AB-0F7F-5289549B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dirty="0"/>
              <a:t>5.Portfolio Design and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3EDB-04D6-991D-E04C-C2E1C66B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r>
              <a:rPr lang="en-IN" b="1" i="1"/>
              <a:t>Header: Player name and tagline.</a:t>
            </a:r>
          </a:p>
          <a:p>
            <a:r>
              <a:rPr lang="en-IN" b="1" i="1"/>
              <a:t>Profile Section: Photo and bio.</a:t>
            </a:r>
          </a:p>
          <a:p>
            <a:r>
              <a:rPr lang="en-IN" b="1" i="1"/>
              <a:t>Stats Section: Position, club, age, height, etc.</a:t>
            </a:r>
          </a:p>
          <a:p>
            <a:r>
              <a:rPr lang="en-IN" b="1" i="1"/>
              <a:t>Achievements: Awards, trophies, key moments.</a:t>
            </a:r>
          </a:p>
          <a:p>
            <a:r>
              <a:rPr lang="en-IN" b="1" i="1"/>
              <a:t>Skills: Core football skills.</a:t>
            </a:r>
          </a:p>
          <a:p>
            <a:r>
              <a:rPr lang="en-IN" b="1" i="1"/>
              <a:t>Contact Info: Email, social media, phone number.</a:t>
            </a:r>
          </a:p>
          <a:p>
            <a:r>
              <a:rPr lang="en-IN" b="1" i="1"/>
              <a:t>Optional: Match videos, testimonials, media gallery.</a:t>
            </a:r>
          </a:p>
        </p:txBody>
      </p:sp>
    </p:spTree>
    <p:extLst>
      <p:ext uri="{BB962C8B-B14F-4D97-AF65-F5344CB8AC3E}">
        <p14:creationId xmlns:p14="http://schemas.microsoft.com/office/powerpoint/2010/main" val="107382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73E-946D-8A6F-3508-E20B1F37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dirty="0"/>
              <a:t>6.Features and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977A-B7DB-1205-1625-9ED24954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13933"/>
            <a:ext cx="10131425" cy="3649133"/>
          </a:xfrm>
        </p:spPr>
        <p:txBody>
          <a:bodyPr/>
          <a:lstStyle/>
          <a:p>
            <a:r>
              <a:rPr lang="en-IN" b="1" i="1"/>
              <a:t>Responsive layout for mobile &amp; desktop.</a:t>
            </a:r>
          </a:p>
          <a:p>
            <a:r>
              <a:rPr lang="en-IN" b="1" i="1"/>
              <a:t>Easy-to-read stats and career info.</a:t>
            </a:r>
          </a:p>
          <a:p>
            <a:r>
              <a:rPr lang="en-IN" b="1" i="1"/>
              <a:t>Embedded videos for match highlights.</a:t>
            </a:r>
          </a:p>
          <a:p>
            <a:r>
              <a:rPr lang="en-IN" b="1" i="1"/>
              <a:t>Direct contact links (email, phone, social).</a:t>
            </a:r>
          </a:p>
          <a:p>
            <a:r>
              <a:rPr lang="en-IN" b="1" i="1"/>
              <a:t>Modern and clean design.</a:t>
            </a:r>
          </a:p>
          <a:p>
            <a:r>
              <a:rPr lang="en-IN" b="1" i="1"/>
              <a:t>SEO and performance optimized.</a:t>
            </a:r>
          </a:p>
        </p:txBody>
      </p:sp>
    </p:spTree>
    <p:extLst>
      <p:ext uri="{BB962C8B-B14F-4D97-AF65-F5344CB8AC3E}">
        <p14:creationId xmlns:p14="http://schemas.microsoft.com/office/powerpoint/2010/main" val="370514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Digital portpolio </vt:lpstr>
      <vt:lpstr>PowerPoint Presentation</vt:lpstr>
      <vt:lpstr>AGENTA</vt:lpstr>
      <vt:lpstr>1. Problem StatemeT</vt:lpstr>
      <vt:lpstr>2.Project Overview</vt:lpstr>
      <vt:lpstr>3. End Users</vt:lpstr>
      <vt:lpstr>4. Tools and Technologies</vt:lpstr>
      <vt:lpstr>5.Portfolio Design and Layout</vt:lpstr>
      <vt:lpstr>6.Features and Functionality</vt:lpstr>
      <vt:lpstr>7.Results and Screenshots</vt:lpstr>
      <vt:lpstr>8.Conclusion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portpolio </dc:title>
  <dc:creator>Suriya P</dc:creator>
  <cp:lastModifiedBy>rameshdharshini07@gmail.com</cp:lastModifiedBy>
  <cp:revision>5</cp:revision>
  <dcterms:created xsi:type="dcterms:W3CDTF">2025-09-07T08:56:48Z</dcterms:created>
  <dcterms:modified xsi:type="dcterms:W3CDTF">2025-09-07T09:44:36Z</dcterms:modified>
</cp:coreProperties>
</file>