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2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lavi1126@gmail.com" userId="f1a953bdf0b68587" providerId="LiveId" clId="{8A40C0D1-11E6-4029-9E20-0C3276C24B4F}"/>
    <pc:docChg chg="custSel modSld">
      <pc:chgData name="lavanyalavi1126@gmail.com" userId="f1a953bdf0b68587" providerId="LiveId" clId="{8A40C0D1-11E6-4029-9E20-0C3276C24B4F}" dt="2025-09-09T15:59:46.495" v="703" actId="14100"/>
      <pc:docMkLst>
        <pc:docMk/>
      </pc:docMkLst>
      <pc:sldChg chg="modSp mod">
        <pc:chgData name="lavanyalavi1126@gmail.com" userId="f1a953bdf0b68587" providerId="LiveId" clId="{8A40C0D1-11E6-4029-9E20-0C3276C24B4F}" dt="2025-09-09T15:18:50.820" v="97" actId="20577"/>
        <pc:sldMkLst>
          <pc:docMk/>
          <pc:sldMk cId="0" sldId="256"/>
        </pc:sldMkLst>
        <pc:spChg chg="mod">
          <ac:chgData name="lavanyalavi1126@gmail.com" userId="f1a953bdf0b68587" providerId="LiveId" clId="{8A40C0D1-11E6-4029-9E20-0C3276C24B4F}" dt="2025-09-09T15:18:50.820" v="97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lavanyalavi1126@gmail.com" userId="f1a953bdf0b68587" providerId="LiveId" clId="{8A40C0D1-11E6-4029-9E20-0C3276C24B4F}" dt="2025-09-09T15:20:51.595" v="130" actId="14100"/>
        <pc:sldMkLst>
          <pc:docMk/>
          <pc:sldMk cId="0" sldId="257"/>
        </pc:sldMkLst>
        <pc:spChg chg="mod">
          <ac:chgData name="lavanyalavi1126@gmail.com" userId="f1a953bdf0b68587" providerId="LiveId" clId="{8A40C0D1-11E6-4029-9E20-0C3276C24B4F}" dt="2025-09-09T15:20:51.595" v="130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lavanyalavi1126@gmail.com" userId="f1a953bdf0b68587" providerId="LiveId" clId="{8A40C0D1-11E6-4029-9E20-0C3276C24B4F}" dt="2025-09-09T15:30:34.052" v="148" actId="20577"/>
        <pc:sldMkLst>
          <pc:docMk/>
          <pc:sldMk cId="0" sldId="259"/>
        </pc:sldMkLst>
        <pc:spChg chg="add del mod">
          <ac:chgData name="lavanyalavi1126@gmail.com" userId="f1a953bdf0b68587" providerId="LiveId" clId="{8A40C0D1-11E6-4029-9E20-0C3276C24B4F}" dt="2025-09-09T15:29:06.605" v="135" actId="478"/>
          <ac:spMkLst>
            <pc:docMk/>
            <pc:sldMk cId="0" sldId="259"/>
            <ac:spMk id="9" creationId="{B1E05A1E-FAC8-0A81-A10B-280E43563376}"/>
          </ac:spMkLst>
        </pc:spChg>
        <pc:spChg chg="add del mod">
          <ac:chgData name="lavanyalavi1126@gmail.com" userId="f1a953bdf0b68587" providerId="LiveId" clId="{8A40C0D1-11E6-4029-9E20-0C3276C24B4F}" dt="2025-09-09T15:29:15.674" v="138" actId="478"/>
          <ac:spMkLst>
            <pc:docMk/>
            <pc:sldMk cId="0" sldId="259"/>
            <ac:spMk id="11" creationId="{5AF18FA2-5759-5AD8-A465-8842D6E5EA76}"/>
          </ac:spMkLst>
        </pc:spChg>
        <pc:spChg chg="add mod">
          <ac:chgData name="lavanyalavi1126@gmail.com" userId="f1a953bdf0b68587" providerId="LiveId" clId="{8A40C0D1-11E6-4029-9E20-0C3276C24B4F}" dt="2025-09-09T15:30:34.052" v="148" actId="20577"/>
          <ac:spMkLst>
            <pc:docMk/>
            <pc:sldMk cId="0" sldId="259"/>
            <ac:spMk id="12" creationId="{3ECF96D2-875D-E9D8-D099-83F1DC73671C}"/>
          </ac:spMkLst>
        </pc:spChg>
      </pc:sldChg>
      <pc:sldChg chg="addSp modSp mod">
        <pc:chgData name="lavanyalavi1126@gmail.com" userId="f1a953bdf0b68587" providerId="LiveId" clId="{8A40C0D1-11E6-4029-9E20-0C3276C24B4F}" dt="2025-09-09T15:34:23.192" v="180" actId="20577"/>
        <pc:sldMkLst>
          <pc:docMk/>
          <pc:sldMk cId="0" sldId="260"/>
        </pc:sldMkLst>
        <pc:spChg chg="add mod">
          <ac:chgData name="lavanyalavi1126@gmail.com" userId="f1a953bdf0b68587" providerId="LiveId" clId="{8A40C0D1-11E6-4029-9E20-0C3276C24B4F}" dt="2025-09-09T15:34:23.192" v="180" actId="20577"/>
          <ac:spMkLst>
            <pc:docMk/>
            <pc:sldMk cId="0" sldId="260"/>
            <ac:spMk id="9" creationId="{A1618A43-76EB-4D35-B16B-A0BAC74E541F}"/>
          </ac:spMkLst>
        </pc:spChg>
      </pc:sldChg>
      <pc:sldChg chg="addSp delSp modSp mod">
        <pc:chgData name="lavanyalavi1126@gmail.com" userId="f1a953bdf0b68587" providerId="LiveId" clId="{8A40C0D1-11E6-4029-9E20-0C3276C24B4F}" dt="2025-09-09T15:44:59.396" v="376" actId="255"/>
        <pc:sldMkLst>
          <pc:docMk/>
          <pc:sldMk cId="0" sldId="261"/>
        </pc:sldMkLst>
        <pc:spChg chg="del">
          <ac:chgData name="lavanyalavi1126@gmail.com" userId="f1a953bdf0b68587" providerId="LiveId" clId="{8A40C0D1-11E6-4029-9E20-0C3276C24B4F}" dt="2025-09-09T15:36:24.559" v="186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lavanyalavi1126@gmail.com" userId="f1a953bdf0b68587" providerId="LiveId" clId="{8A40C0D1-11E6-4029-9E20-0C3276C24B4F}" dt="2025-09-09T15:35:56.377" v="183" actId="478"/>
          <ac:spMkLst>
            <pc:docMk/>
            <pc:sldMk cId="0" sldId="261"/>
            <ac:spMk id="7" creationId="{1FFA3313-9878-4662-0682-61446B0670AB}"/>
          </ac:spMkLst>
        </pc:spChg>
        <pc:spChg chg="add mod">
          <ac:chgData name="lavanyalavi1126@gmail.com" userId="f1a953bdf0b68587" providerId="LiveId" clId="{8A40C0D1-11E6-4029-9E20-0C3276C24B4F}" dt="2025-09-09T15:44:59.396" v="376" actId="255"/>
          <ac:spMkLst>
            <pc:docMk/>
            <pc:sldMk cId="0" sldId="261"/>
            <ac:spMk id="9" creationId="{7960C99D-3B2A-36B2-9510-2BED65246588}"/>
          </ac:spMkLst>
        </pc:spChg>
      </pc:sldChg>
      <pc:sldChg chg="addSp delSp modSp mod">
        <pc:chgData name="lavanyalavi1126@gmail.com" userId="f1a953bdf0b68587" providerId="LiveId" clId="{8A40C0D1-11E6-4029-9E20-0C3276C24B4F}" dt="2025-09-09T15:50:05.888" v="515" actId="20577"/>
        <pc:sldMkLst>
          <pc:docMk/>
          <pc:sldMk cId="0" sldId="262"/>
        </pc:sldMkLst>
        <pc:spChg chg="add del mod">
          <ac:chgData name="lavanyalavi1126@gmail.com" userId="f1a953bdf0b68587" providerId="LiveId" clId="{8A40C0D1-11E6-4029-9E20-0C3276C24B4F}" dt="2025-09-09T15:46:15.586" v="379" actId="478"/>
          <ac:spMkLst>
            <pc:docMk/>
            <pc:sldMk cId="0" sldId="262"/>
            <ac:spMk id="8" creationId="{8029B88B-239D-801C-356C-B80F457E4C3C}"/>
          </ac:spMkLst>
        </pc:spChg>
        <pc:spChg chg="add del mod">
          <ac:chgData name="lavanyalavi1126@gmail.com" userId="f1a953bdf0b68587" providerId="LiveId" clId="{8A40C0D1-11E6-4029-9E20-0C3276C24B4F}" dt="2025-09-09T15:46:53.087" v="383" actId="478"/>
          <ac:spMkLst>
            <pc:docMk/>
            <pc:sldMk cId="0" sldId="262"/>
            <ac:spMk id="10" creationId="{C72D8F63-10D0-650E-3F11-2709B6FE08EB}"/>
          </ac:spMkLst>
        </pc:spChg>
        <pc:spChg chg="add del mod">
          <ac:chgData name="lavanyalavi1126@gmail.com" userId="f1a953bdf0b68587" providerId="LiveId" clId="{8A40C0D1-11E6-4029-9E20-0C3276C24B4F}" dt="2025-09-09T15:47:01.503" v="386" actId="478"/>
          <ac:spMkLst>
            <pc:docMk/>
            <pc:sldMk cId="0" sldId="262"/>
            <ac:spMk id="11" creationId="{2D318FAF-E865-7F3C-A480-14359B72D685}"/>
          </ac:spMkLst>
        </pc:spChg>
        <pc:spChg chg="add mod">
          <ac:chgData name="lavanyalavi1126@gmail.com" userId="f1a953bdf0b68587" providerId="LiveId" clId="{8A40C0D1-11E6-4029-9E20-0C3276C24B4F}" dt="2025-09-09T15:50:05.888" v="515" actId="20577"/>
          <ac:spMkLst>
            <pc:docMk/>
            <pc:sldMk cId="0" sldId="262"/>
            <ac:spMk id="12" creationId="{B5D26143-8264-9862-15FB-BB1F9B206871}"/>
          </ac:spMkLst>
        </pc:spChg>
      </pc:sldChg>
      <pc:sldChg chg="addSp modSp mod">
        <pc:chgData name="lavanyalavi1126@gmail.com" userId="f1a953bdf0b68587" providerId="LiveId" clId="{8A40C0D1-11E6-4029-9E20-0C3276C24B4F}" dt="2025-09-09T15:59:46.495" v="703" actId="14100"/>
        <pc:sldMkLst>
          <pc:docMk/>
          <pc:sldMk cId="0" sldId="263"/>
        </pc:sldMkLst>
        <pc:picChg chg="add mod">
          <ac:chgData name="lavanyalavi1126@gmail.com" userId="f1a953bdf0b68587" providerId="LiveId" clId="{8A40C0D1-11E6-4029-9E20-0C3276C24B4F}" dt="2025-09-09T15:59:46.495" v="703" actId="14100"/>
          <ac:picMkLst>
            <pc:docMk/>
            <pc:sldMk cId="0" sldId="263"/>
            <ac:picMk id="11" creationId="{45A4DB3E-A1BC-48D0-F9A0-08ED4167AE13}"/>
          </ac:picMkLst>
        </pc:picChg>
      </pc:sldChg>
      <pc:sldChg chg="addSp modSp mod">
        <pc:chgData name="lavanyalavi1126@gmail.com" userId="f1a953bdf0b68587" providerId="LiveId" clId="{8A40C0D1-11E6-4029-9E20-0C3276C24B4F}" dt="2025-09-09T15:57:00.460" v="642" actId="20577"/>
        <pc:sldMkLst>
          <pc:docMk/>
          <pc:sldMk cId="0" sldId="264"/>
        </pc:sldMkLst>
        <pc:spChg chg="add mod">
          <ac:chgData name="lavanyalavi1126@gmail.com" userId="f1a953bdf0b68587" providerId="LiveId" clId="{8A40C0D1-11E6-4029-9E20-0C3276C24B4F}" dt="2025-09-09T15:57:00.460" v="642" actId="20577"/>
          <ac:spMkLst>
            <pc:docMk/>
            <pc:sldMk cId="0" sldId="264"/>
            <ac:spMk id="2" creationId="{3C513FF9-0D24-136A-0C33-08910B6D75C0}"/>
          </ac:spMkLst>
        </pc:spChg>
      </pc:sldChg>
      <pc:sldChg chg="addSp modSp mod">
        <pc:chgData name="lavanyalavi1126@gmail.com" userId="f1a953bdf0b68587" providerId="LiveId" clId="{8A40C0D1-11E6-4029-9E20-0C3276C24B4F}" dt="2025-09-09T15:58:26.463" v="691" actId="14100"/>
        <pc:sldMkLst>
          <pc:docMk/>
          <pc:sldMk cId="0" sldId="265"/>
        </pc:sldMkLst>
        <pc:spChg chg="add mod">
          <ac:chgData name="lavanyalavi1126@gmail.com" userId="f1a953bdf0b68587" providerId="LiveId" clId="{8A40C0D1-11E6-4029-9E20-0C3276C24B4F}" dt="2025-09-09T15:58:26.463" v="691" actId="14100"/>
          <ac:spMkLst>
            <pc:docMk/>
            <pc:sldMk cId="0" sldId="265"/>
            <ac:spMk id="2" creationId="{222D3D26-C69E-D405-56E6-FB76E9A4E876}"/>
          </ac:spMkLst>
        </pc:spChg>
      </pc:sldChg>
      <pc:sldChg chg="addSp modSp mod">
        <pc:chgData name="lavanyalavi1126@gmail.com" userId="f1a953bdf0b68587" providerId="LiveId" clId="{8A40C0D1-11E6-4029-9E20-0C3276C24B4F}" dt="2025-09-09T15:55:36.704" v="586" actId="20577"/>
        <pc:sldMkLst>
          <pc:docMk/>
          <pc:sldMk cId="2720660618" sldId="269"/>
        </pc:sldMkLst>
        <pc:spChg chg="add mod">
          <ac:chgData name="lavanyalavi1126@gmail.com" userId="f1a953bdf0b68587" providerId="LiveId" clId="{8A40C0D1-11E6-4029-9E20-0C3276C24B4F}" dt="2025-09-09T15:55:36.704" v="586" actId="20577"/>
          <ac:spMkLst>
            <pc:docMk/>
            <pc:sldMk cId="2720660618" sldId="269"/>
            <ac:spMk id="3" creationId="{8FA11721-71D0-1323-AFA5-37F2E20C6E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V.YUVAN KALIDHARAN</a:t>
            </a:r>
          </a:p>
          <a:p>
            <a:r>
              <a:rPr lang="en-US" sz="2400" dirty="0"/>
              <a:t>REGISTER NO AND NMID: asunm1301222404425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7CECFA-BEEF-EF3C-1219-B7E306112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71550"/>
            <a:ext cx="8077200" cy="4341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572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23</cp:revision>
  <dcterms:created xsi:type="dcterms:W3CDTF">2024-03-29T15:07:22Z</dcterms:created>
  <dcterms:modified xsi:type="dcterms:W3CDTF">2025-09-12T07:53:41Z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