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25" d="100"/>
          <a:sy n="25" d="100"/>
        </p:scale>
        <p:origin x="245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DD8C-E1F4-4B22-ADBB-2989743D8ED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EE60-70C9-47AE-8FBB-270198E3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96" y="3713965"/>
            <a:ext cx="8135485" cy="25721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4535" y="3221495"/>
            <a:ext cx="15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98004" y="148599"/>
            <a:ext cx="53217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/>
              <a:t>Anggota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Kelompok</a:t>
            </a:r>
            <a:r>
              <a:rPr lang="en-US" sz="4400" b="1" dirty="0" smtClean="0"/>
              <a:t> 16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3199240" y="1041178"/>
            <a:ext cx="66597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ROSVIRGINI </a:t>
            </a:r>
            <a:r>
              <a:rPr lang="en-US" sz="2800" b="1" dirty="0"/>
              <a:t>KUKLIRIP </a:t>
            </a:r>
            <a:r>
              <a:rPr lang="en-US" sz="2800" b="1" dirty="0" smtClean="0"/>
              <a:t>GOMBO </a:t>
            </a:r>
            <a:r>
              <a:rPr lang="en-US" sz="2800" b="1" dirty="0" smtClean="0"/>
              <a:t>24g40011 </a:t>
            </a:r>
            <a:endParaRPr lang="en-US" sz="2800" b="1" dirty="0"/>
          </a:p>
          <a:p>
            <a:r>
              <a:rPr lang="sv-SE" sz="2800" b="1" dirty="0" smtClean="0"/>
              <a:t>YOHANES </a:t>
            </a:r>
            <a:r>
              <a:rPr lang="sv-SE" sz="2800" b="1" dirty="0"/>
              <a:t>BENEDIKTUS MEKA </a:t>
            </a:r>
            <a:r>
              <a:rPr lang="sv-SE" sz="2800" b="1" dirty="0" smtClean="0"/>
              <a:t>DO </a:t>
            </a:r>
            <a:r>
              <a:rPr lang="sv-SE" sz="2800" b="1" dirty="0" smtClean="0"/>
              <a:t>24g40008</a:t>
            </a:r>
            <a:endParaRPr lang="sv-SE" sz="2800" b="1" dirty="0"/>
          </a:p>
          <a:p>
            <a:r>
              <a:rPr lang="en-US" sz="2800" b="1" dirty="0" smtClean="0"/>
              <a:t>AMIRIA HIA 24n10042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34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36" y="868274"/>
            <a:ext cx="7772750" cy="20490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8736" y="196334"/>
            <a:ext cx="1886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Simpanan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5536" y="532304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35" y="3793146"/>
            <a:ext cx="4472568" cy="1757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6" y="3086490"/>
            <a:ext cx="4997429" cy="209579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9607" y="2732705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44215" y="565666"/>
            <a:ext cx="35010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-Before: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1 SELECT * FROM </a:t>
            </a:r>
            <a:r>
              <a:rPr lang="en-US" dirty="0" err="1" smtClean="0"/>
              <a:t>saldo_anggota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  1;</a:t>
            </a:r>
          </a:p>
          <a:p>
            <a:r>
              <a:rPr lang="en-US" dirty="0" smtClean="0"/>
              <a:t>-Action: </a:t>
            </a:r>
            <a:r>
              <a:rPr lang="en-US" dirty="0" err="1" smtClean="0"/>
              <a:t>setor</a:t>
            </a:r>
            <a:r>
              <a:rPr lang="en-US" dirty="0" smtClean="0"/>
              <a:t> </a:t>
            </a:r>
            <a:r>
              <a:rPr lang="en-US" dirty="0" err="1" smtClean="0"/>
              <a:t>simpanan</a:t>
            </a:r>
            <a:r>
              <a:rPr lang="en-US" dirty="0" smtClean="0"/>
              <a:t> INSERT INTO </a:t>
            </a:r>
            <a:r>
              <a:rPr lang="en-US" dirty="0" err="1" smtClean="0"/>
              <a:t>simpanan</a:t>
            </a:r>
            <a:r>
              <a:rPr lang="en-US" dirty="0" smtClean="0"/>
              <a:t> (</a:t>
            </a:r>
            <a:r>
              <a:rPr lang="en-US" dirty="0" err="1" smtClean="0"/>
              <a:t>id_anggota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tgl</a:t>
            </a:r>
            <a:r>
              <a:rPr lang="en-US" dirty="0" smtClean="0"/>
              <a:t>) VALUES (1, '</a:t>
            </a:r>
            <a:r>
              <a:rPr lang="en-US" dirty="0" err="1" smtClean="0"/>
              <a:t>Sukarela</a:t>
            </a:r>
            <a:r>
              <a:rPr lang="en-US" dirty="0" smtClean="0"/>
              <a:t>', 100000, CURDATE());</a:t>
            </a:r>
          </a:p>
          <a:p>
            <a:r>
              <a:rPr lang="en-US" dirty="0" smtClean="0"/>
              <a:t>-After: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1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SELECT * FROM </a:t>
            </a:r>
            <a:r>
              <a:rPr lang="en-US" dirty="0" err="1" smtClean="0"/>
              <a:t>saldo_anggota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1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4" y="790432"/>
            <a:ext cx="5906324" cy="2038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8742" y="3045629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6744" y="204538"/>
            <a:ext cx="1660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Penarikan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3674" y="44908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44" y="3631523"/>
            <a:ext cx="4947806" cy="23120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822" y="3866860"/>
            <a:ext cx="5953956" cy="20767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83093" y="818418"/>
            <a:ext cx="4676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Before: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2 SELECT * FROM </a:t>
            </a:r>
            <a:r>
              <a:rPr lang="en-US" dirty="0" err="1" smtClean="0"/>
              <a:t>saldo_anggota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2;</a:t>
            </a:r>
          </a:p>
          <a:p>
            <a:r>
              <a:rPr lang="en-US" dirty="0" smtClean="0"/>
              <a:t>- Action: </a:t>
            </a:r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simpanan</a:t>
            </a:r>
            <a:r>
              <a:rPr lang="en-US" dirty="0" smtClean="0"/>
              <a:t> INSERT INTO </a:t>
            </a:r>
            <a:r>
              <a:rPr lang="en-US" dirty="0" err="1" smtClean="0"/>
              <a:t>penarikan</a:t>
            </a:r>
            <a:r>
              <a:rPr lang="en-US" dirty="0" smtClean="0"/>
              <a:t> (</a:t>
            </a:r>
            <a:r>
              <a:rPr lang="en-US" dirty="0" err="1" smtClean="0"/>
              <a:t>id_anggota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tgl</a:t>
            </a:r>
            <a:r>
              <a:rPr lang="en-US" dirty="0" smtClean="0"/>
              <a:t>) VALUES (2, 25000, CURDATE());</a:t>
            </a:r>
          </a:p>
          <a:p>
            <a:r>
              <a:rPr lang="en-US" dirty="0" smtClean="0"/>
              <a:t>- After: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2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 SELECT * FROM </a:t>
            </a:r>
            <a:r>
              <a:rPr lang="en-US" dirty="0" err="1" smtClean="0"/>
              <a:t>saldo_anggota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9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99" y="935182"/>
            <a:ext cx="5391902" cy="1381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0165" y="253484"/>
            <a:ext cx="1660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Tabel Penarikan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7095" y="565850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00" y="3262140"/>
            <a:ext cx="6801799" cy="24673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09045" y="851382"/>
            <a:ext cx="57829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Before: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1 SELECT * FROM </a:t>
            </a:r>
            <a:r>
              <a:rPr lang="en-US" dirty="0" err="1" smtClean="0"/>
              <a:t>pinjaman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- Action: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INSERT INTO </a:t>
            </a:r>
            <a:r>
              <a:rPr lang="en-US" dirty="0" err="1" smtClean="0"/>
              <a:t>pinjaman</a:t>
            </a:r>
            <a:r>
              <a:rPr lang="en-US" dirty="0" smtClean="0"/>
              <a:t> (</a:t>
            </a:r>
            <a:r>
              <a:rPr lang="en-US" dirty="0" err="1" smtClean="0"/>
              <a:t>id_anggota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tgl_pinjaman</a:t>
            </a:r>
            <a:r>
              <a:rPr lang="en-US" dirty="0" smtClean="0"/>
              <a:t>) VALUES (1, 500000, CURDATE());</a:t>
            </a:r>
          </a:p>
          <a:p>
            <a:r>
              <a:rPr lang="en-US" dirty="0" smtClean="0"/>
              <a:t>- After: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sisa_pinjaman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SELECT * FROM </a:t>
            </a:r>
            <a:r>
              <a:rPr lang="en-US" dirty="0" err="1" smtClean="0"/>
              <a:t>pinjaman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1;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01106" y="3427214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1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0"/>
            <a:ext cx="4973781" cy="102725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Pinjaman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3" y="841830"/>
            <a:ext cx="6973038" cy="2554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67" y="3396344"/>
            <a:ext cx="8568410" cy="29293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67841" y="513628"/>
            <a:ext cx="45241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Before: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SELECT * FROM </a:t>
            </a:r>
            <a:r>
              <a:rPr lang="en-US" dirty="0" err="1" smtClean="0"/>
              <a:t>pinjaman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1; SELECT * FROM </a:t>
            </a:r>
            <a:r>
              <a:rPr lang="en-US" dirty="0" err="1" smtClean="0"/>
              <a:t>kas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- Action: </a:t>
            </a:r>
            <a:r>
              <a:rPr lang="en-US" dirty="0" err="1" smtClean="0"/>
              <a:t>bayar</a:t>
            </a:r>
            <a:r>
              <a:rPr lang="en-US" dirty="0" smtClean="0"/>
              <a:t> </a:t>
            </a:r>
            <a:r>
              <a:rPr lang="en-US" dirty="0" err="1" smtClean="0"/>
              <a:t>angsuran</a:t>
            </a:r>
            <a:r>
              <a:rPr lang="en-US" dirty="0" smtClean="0"/>
              <a:t> INSERT INTO </a:t>
            </a:r>
            <a:r>
              <a:rPr lang="en-US" dirty="0" err="1" smtClean="0"/>
              <a:t>angsuran</a:t>
            </a:r>
            <a:r>
              <a:rPr lang="en-US" dirty="0" smtClean="0"/>
              <a:t> (</a:t>
            </a:r>
            <a:r>
              <a:rPr lang="en-US" dirty="0" err="1" smtClean="0"/>
              <a:t>id_pinjaman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tgl_bayar</a:t>
            </a:r>
            <a:r>
              <a:rPr lang="en-US" dirty="0" smtClean="0"/>
              <a:t>) VALUES (1, 100000, CURDATE()); </a:t>
            </a:r>
          </a:p>
          <a:p>
            <a:r>
              <a:rPr lang="en-US" dirty="0" smtClean="0"/>
              <a:t>- After: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 &amp; </a:t>
            </a: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SELECT * FROM </a:t>
            </a:r>
            <a:r>
              <a:rPr lang="en-US" dirty="0" err="1" smtClean="0"/>
              <a:t>pinjaman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1; SELECT * FROM </a:t>
            </a:r>
            <a:r>
              <a:rPr lang="en-US" dirty="0" err="1" smtClean="0"/>
              <a:t>kas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8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8" y="780612"/>
            <a:ext cx="6976935" cy="18378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0518" y="168625"/>
            <a:ext cx="161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Angsuran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518" y="411280"/>
            <a:ext cx="1607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92" y="2618507"/>
            <a:ext cx="6173061" cy="1952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46" y="4476418"/>
            <a:ext cx="6838259" cy="22361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0518" y="2433841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33070" y="646824"/>
            <a:ext cx="39493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Before: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SELECT * FROM </a:t>
            </a:r>
            <a:r>
              <a:rPr lang="en-US" dirty="0" err="1" smtClean="0"/>
              <a:t>pinjaman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1; SELECT * FROM </a:t>
            </a:r>
            <a:r>
              <a:rPr lang="en-US" dirty="0" err="1" smtClean="0"/>
              <a:t>kas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- Action: </a:t>
            </a:r>
            <a:r>
              <a:rPr lang="en-US" dirty="0" err="1" smtClean="0"/>
              <a:t>bayar</a:t>
            </a:r>
            <a:r>
              <a:rPr lang="en-US" dirty="0" smtClean="0"/>
              <a:t> </a:t>
            </a:r>
            <a:r>
              <a:rPr lang="en-US" dirty="0" err="1" smtClean="0"/>
              <a:t>angsuran</a:t>
            </a:r>
            <a:r>
              <a:rPr lang="en-US" dirty="0" smtClean="0"/>
              <a:t> INSERT INTO </a:t>
            </a:r>
            <a:r>
              <a:rPr lang="en-US" dirty="0" err="1" smtClean="0"/>
              <a:t>angsuran</a:t>
            </a:r>
            <a:r>
              <a:rPr lang="en-US" dirty="0" smtClean="0"/>
              <a:t> (</a:t>
            </a:r>
            <a:r>
              <a:rPr lang="en-US" dirty="0" err="1" smtClean="0"/>
              <a:t>id_pinjaman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tgl_bayar</a:t>
            </a:r>
            <a:r>
              <a:rPr lang="en-US" dirty="0" smtClean="0"/>
              <a:t>) VALUES (1, 100000, CURDATE()); </a:t>
            </a:r>
          </a:p>
          <a:p>
            <a:r>
              <a:rPr lang="en-US" dirty="0" smtClean="0"/>
              <a:t>- After: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 &amp; </a:t>
            </a: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SELECT * FROM </a:t>
            </a:r>
            <a:r>
              <a:rPr lang="en-US" dirty="0" err="1" smtClean="0"/>
              <a:t>pinjaman</a:t>
            </a:r>
            <a:r>
              <a:rPr lang="en-US" dirty="0" smtClean="0"/>
              <a:t> WHERE </a:t>
            </a:r>
            <a:r>
              <a:rPr lang="en-US" dirty="0" err="1" smtClean="0"/>
              <a:t>id_anggota</a:t>
            </a:r>
            <a:r>
              <a:rPr lang="en-US" dirty="0" smtClean="0"/>
              <a:t> = 1; SELECT * FROM </a:t>
            </a:r>
            <a:r>
              <a:rPr lang="en-US" dirty="0" err="1" smtClean="0"/>
              <a:t>kas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7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57" y="270164"/>
            <a:ext cx="7148543" cy="28845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9898" y="270164"/>
            <a:ext cx="132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1906" y="3810476"/>
            <a:ext cx="6057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Before: </a:t>
            </a:r>
            <a:r>
              <a:rPr lang="en-US" sz="2400" dirty="0" err="1" smtClean="0"/>
              <a:t>cek</a:t>
            </a:r>
            <a:r>
              <a:rPr lang="en-US" sz="2400" dirty="0" smtClean="0"/>
              <a:t> </a:t>
            </a:r>
            <a:r>
              <a:rPr lang="en-US" sz="2400" dirty="0" err="1" smtClean="0"/>
              <a:t>kas</a:t>
            </a:r>
            <a:r>
              <a:rPr lang="en-US" sz="2400" dirty="0" smtClean="0"/>
              <a:t> SELECT * FROM </a:t>
            </a:r>
            <a:r>
              <a:rPr lang="en-US" sz="2400" dirty="0" err="1" smtClean="0"/>
              <a:t>kas</a:t>
            </a:r>
            <a:r>
              <a:rPr lang="en-US" sz="24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Action: </a:t>
            </a:r>
            <a:r>
              <a:rPr lang="en-US" sz="2400" dirty="0" err="1" smtClean="0"/>
              <a:t>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denda</a:t>
            </a:r>
            <a:r>
              <a:rPr lang="en-US" sz="2400" dirty="0" smtClean="0"/>
              <a:t> INSERT INTO </a:t>
            </a:r>
            <a:r>
              <a:rPr lang="en-US" sz="2400" dirty="0" err="1" smtClean="0"/>
              <a:t>denda</a:t>
            </a:r>
            <a:r>
              <a:rPr lang="en-US" sz="2400" dirty="0" smtClean="0"/>
              <a:t> (</a:t>
            </a:r>
            <a:r>
              <a:rPr lang="en-US" sz="2400" dirty="0" err="1" smtClean="0"/>
              <a:t>id_angsuran</a:t>
            </a:r>
            <a:r>
              <a:rPr lang="en-US" sz="2400" dirty="0" smtClean="0"/>
              <a:t>, </a:t>
            </a:r>
            <a:r>
              <a:rPr lang="en-US" sz="2400" dirty="0" err="1" smtClean="0"/>
              <a:t>jumlah</a:t>
            </a:r>
            <a:r>
              <a:rPr lang="en-US" sz="2400" dirty="0" smtClean="0"/>
              <a:t>, </a:t>
            </a:r>
            <a:r>
              <a:rPr lang="en-US" sz="2400" dirty="0" err="1" smtClean="0"/>
              <a:t>tgl</a:t>
            </a:r>
            <a:r>
              <a:rPr lang="en-US" sz="2400" dirty="0" smtClean="0"/>
              <a:t>) VALUES (1, 20000, CURDATE());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After: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bertambah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pembayaran</a:t>
            </a:r>
            <a:r>
              <a:rPr lang="en-US" sz="2400" dirty="0" smtClean="0"/>
              <a:t> </a:t>
            </a:r>
            <a:r>
              <a:rPr lang="en-US" sz="2400" dirty="0" err="1" smtClean="0"/>
              <a:t>denda</a:t>
            </a:r>
            <a:r>
              <a:rPr lang="en-US" sz="2400" dirty="0" smtClean="0"/>
              <a:t> SELECT * FROM </a:t>
            </a:r>
            <a:r>
              <a:rPr lang="en-US" sz="2400" dirty="0" err="1" smtClean="0"/>
              <a:t>kas</a:t>
            </a:r>
            <a:r>
              <a:rPr lang="en-US" sz="2400" dirty="0" smtClean="0"/>
              <a:t>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2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4175"/>
            <a:ext cx="7349836" cy="2381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49" y="1897963"/>
            <a:ext cx="4658403" cy="1434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1591"/>
            <a:ext cx="6156960" cy="2915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9933" y="152664"/>
            <a:ext cx="277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bayar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2972" y="3948324"/>
            <a:ext cx="4983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Before: </a:t>
            </a:r>
            <a:r>
              <a:rPr lang="en-US" sz="2400" dirty="0" err="1" smtClean="0"/>
              <a:t>cek</a:t>
            </a:r>
            <a:r>
              <a:rPr lang="en-US" sz="2400" dirty="0" smtClean="0"/>
              <a:t> </a:t>
            </a:r>
            <a:r>
              <a:rPr lang="en-US" sz="2400" dirty="0" err="1" smtClean="0"/>
              <a:t>kas</a:t>
            </a:r>
            <a:r>
              <a:rPr lang="en-US" sz="2400" dirty="0" smtClean="0"/>
              <a:t> SELECT * FROM </a:t>
            </a:r>
            <a:r>
              <a:rPr lang="en-US" sz="2400" dirty="0" err="1" smtClean="0"/>
              <a:t>kas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-  Action: </a:t>
            </a:r>
            <a:r>
              <a:rPr lang="en-US" sz="2400" dirty="0" err="1" smtClean="0"/>
              <a:t>hapus</a:t>
            </a:r>
            <a:r>
              <a:rPr lang="en-US" sz="2400" dirty="0" smtClean="0"/>
              <a:t> </a:t>
            </a:r>
            <a:r>
              <a:rPr lang="en-US" sz="2400" dirty="0" err="1" smtClean="0"/>
              <a:t>denda</a:t>
            </a:r>
            <a:r>
              <a:rPr lang="en-US" sz="2400" dirty="0" smtClean="0"/>
              <a:t> DELETE FROM </a:t>
            </a:r>
            <a:r>
              <a:rPr lang="en-US" sz="2400" dirty="0" err="1" smtClean="0"/>
              <a:t>denda</a:t>
            </a:r>
            <a:r>
              <a:rPr lang="en-US" sz="2400" dirty="0" smtClean="0"/>
              <a:t> WHERE </a:t>
            </a:r>
            <a:r>
              <a:rPr lang="en-US" sz="2400" dirty="0" err="1" smtClean="0"/>
              <a:t>id_denda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-  After: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bertambah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catatan</a:t>
            </a:r>
            <a:r>
              <a:rPr lang="en-US" sz="2400" dirty="0" smtClean="0"/>
              <a:t> "</a:t>
            </a:r>
            <a:r>
              <a:rPr lang="en-US" sz="2400" dirty="0" err="1" smtClean="0"/>
              <a:t>Pelunasan</a:t>
            </a:r>
            <a:r>
              <a:rPr lang="en-US" sz="2400" dirty="0" smtClean="0"/>
              <a:t> </a:t>
            </a:r>
            <a:r>
              <a:rPr lang="en-US" sz="2400" dirty="0" err="1" smtClean="0"/>
              <a:t>Denda</a:t>
            </a:r>
            <a:r>
              <a:rPr lang="en-US" sz="2400" dirty="0" smtClean="0"/>
              <a:t>" SELECT * FROM </a:t>
            </a:r>
            <a:r>
              <a:rPr lang="en-US" sz="2400" dirty="0" err="1" smtClean="0"/>
              <a:t>kas</a:t>
            </a:r>
            <a:r>
              <a:rPr lang="en-US" sz="2400" dirty="0" smtClean="0"/>
              <a:t>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584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24" y="1121979"/>
            <a:ext cx="7058175" cy="2194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3424" y="295637"/>
            <a:ext cx="1653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Tabel</a:t>
            </a:r>
            <a:r>
              <a:rPr lang="en-US" sz="2800" dirty="0" smtClean="0"/>
              <a:t> SHU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02921" y="3771900"/>
            <a:ext cx="12643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Before: </a:t>
            </a:r>
            <a:r>
              <a:rPr lang="en-US" sz="3200" dirty="0" err="1" smtClean="0"/>
              <a:t>cek</a:t>
            </a:r>
            <a:r>
              <a:rPr lang="en-US" sz="3200" dirty="0" smtClean="0"/>
              <a:t> SHU SELECT * FROM </a:t>
            </a:r>
            <a:r>
              <a:rPr lang="en-US" sz="3200" dirty="0" err="1" smtClean="0"/>
              <a:t>shu</a:t>
            </a:r>
            <a:r>
              <a:rPr lang="en-US" sz="3200" dirty="0" smtClean="0"/>
              <a:t> WHERE </a:t>
            </a:r>
            <a:r>
              <a:rPr lang="en-US" sz="3200" dirty="0" err="1" smtClean="0"/>
              <a:t>tahun</a:t>
            </a:r>
            <a:r>
              <a:rPr lang="en-US" sz="3200" dirty="0" smtClean="0"/>
              <a:t> = 2025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97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Tabel Pinjaman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17</cp:revision>
  <dcterms:created xsi:type="dcterms:W3CDTF">2025-09-15T17:27:03Z</dcterms:created>
  <dcterms:modified xsi:type="dcterms:W3CDTF">2025-09-15T20:12:40Z</dcterms:modified>
</cp:coreProperties>
</file>