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Website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For: Madhavan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Hello! I am Madhavan S, currently pursuing my Bachelor of Computer Applications (BCA) at A.M. Jain College, graduating in 2027.</a:t>
            </a:r>
          </a:p>
          <a:p/>
          <a:p>
            <a:r>
              <a:t>I have completed my higher education and I’m passionate about exploring technology, building my skills, and shaping my future career in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BCA, A.M. Jain College – Graduating 2027</a:t>
            </a:r>
          </a:p>
          <a:p>
            <a:r>
              <a:t>• Completed Higher Education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Coming soon! I will showcase my projects and achievements here as I continue my learning journey.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Currently focused on academics and skill development.</a:t>
            </a:r>
          </a:p>
          <a:p/>
          <a:p>
            <a:r>
              <a:t>Services and collaborations will be added in the future.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Email: madhavanshanmugam07@gmail.com</a:t>
            </a:r>
          </a:p>
          <a:p>
            <a:r>
              <a:t>• Phone: +91 8072049020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Modern, clean, and professional style</a:t>
            </a:r>
          </a:p>
          <a:p>
            <a:r>
              <a:t>• Neutral base colors with blue/teal accents</a:t>
            </a:r>
          </a:p>
          <a:p>
            <a:r>
              <a:t>• Sleek sans-serif fonts (Poppins, Inter, Roboto)</a:t>
            </a:r>
          </a:p>
          <a:p>
            <a:r>
              <a:t>• Grid/card layout with rounded corners</a:t>
            </a:r>
          </a:p>
          <a:p>
            <a:r>
              <a:t>• Mobile-friendly and responsive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