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dirty="0"/>
              <a:t>STUDENT NAME:</a:t>
            </a:r>
            <a:r>
              <a:rPr lang="en-GB" dirty="0"/>
              <a:t>MADHAVAN.S</a:t>
            </a:r>
            <a:endParaRPr dirty="0"/>
          </a:p>
          <a:p>
            <a:r>
              <a:rPr dirty="0"/>
              <a:t>REGISTER NO AND NMID</a:t>
            </a:r>
            <a:r>
              <a:t>: </a:t>
            </a:r>
            <a:r>
              <a:rPr lang="en-GB"/>
              <a:t>212402377</a:t>
            </a:r>
            <a:endParaRPr dirty="0"/>
          </a:p>
          <a:p>
            <a:r>
              <a:rPr dirty="0"/>
              <a:t>DEPARTMENT: BCA</a:t>
            </a:r>
          </a:p>
          <a:p>
            <a:r>
              <a:rPr dirty="0"/>
              <a:t>COLLEGE: A.M. 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205593"/>
            <a:ext cx="8785225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dirty="0"/>
              <a:t>RESULTS AND SCREENSHOT</a:t>
            </a:r>
            <a:br>
              <a:rPr lang="en-GB" dirty="0"/>
            </a:br>
            <a:r>
              <a:rPr lang="en-GB" dirty="0"/>
              <a:t>   </a:t>
            </a:r>
            <a:r>
              <a:rPr lang="en-GB" sz="2800" dirty="0"/>
              <a:t>https://24h003-13.github.io/protfoilo13</a:t>
            </a:r>
            <a:r>
              <a:rPr lang="en-GB" dirty="0"/>
              <a:t>/</a:t>
            </a:r>
            <a:endParaRPr sz="24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8ED190-2BE9-7764-D2BC-1DC12F6C5F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2328726"/>
            <a:ext cx="6096000" cy="3522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t>CONCLUSION</a:t>
            </a:r>
          </a:p>
          <a:p>
            <a:endParaRPr/>
          </a:p>
          <a:p>
            <a:r>
              <a:t>A portfolio improves chances of placement.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xfrm>
            <a:off x="533400" y="914400"/>
            <a:ext cx="84630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4250" spc="5" dirty="0"/>
              <a:t>P</a:t>
            </a:r>
            <a:r>
              <a:rPr sz="4250" spc="5" dirty="0"/>
              <a:t>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12E42ACF-AFD6-F260-B759-F1DC1CD76291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905000" y="1695450"/>
            <a:ext cx="8763000" cy="1107996"/>
          </a:xfrm>
        </p:spPr>
        <p:txBody>
          <a:bodyPr/>
          <a:lstStyle/>
          <a:p>
            <a:r>
              <a:rPr lang="en-GB" sz="3600" dirty="0">
                <a:latin typeface="Bahnschrift SemiBold SemiConden" panose="020B0502040204020203" pitchFamily="34" charset="0"/>
              </a:rPr>
              <a:t>Portfolio to showcase</a:t>
            </a:r>
          </a:p>
          <a:p>
            <a:r>
              <a:rPr lang="en-GB" sz="3600" dirty="0">
                <a:latin typeface="Bahnschrift SemiBold SemiConden" panose="020B0502040204020203" pitchFamily="34" charset="0"/>
              </a:rPr>
              <a:t>their skill</a:t>
            </a:r>
            <a:endParaRPr lang="en-IN" sz="3600" dirty="0">
              <a:latin typeface="Bahnschrift SemiBold SemiConden" panose="020B0502040204020203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t>PROBLEM STATEMENT</a:t>
            </a:r>
          </a:p>
          <a:p>
            <a:endParaRPr/>
          </a:p>
          <a:p>
            <a:r>
              <a:t>Students need a modern digital portfolio to showcase their skills for placement.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t>PROJECT OVERVIEW</a:t>
            </a:r>
          </a:p>
          <a:p>
            <a:endParaRPr/>
          </a:p>
          <a:p>
            <a:r>
              <a:t>A digital portfolio helps present personal info, education, skills, and career goals in a structured way.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t>END USERS</a:t>
            </a:r>
          </a:p>
          <a:p>
            <a:endParaRPr/>
          </a:p>
          <a:p>
            <a:r>
              <a:t>Students, Recruiters, Companies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t>TOOLS AND TECHNOLOGIES</a:t>
            </a:r>
          </a:p>
          <a:p>
            <a:endParaRPr/>
          </a:p>
          <a:p>
            <a:r>
              <a:t>HTML, CSS, JavaScript, GitHub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FUNCTIONALITY</a:t>
            </a:r>
          </a:p>
          <a:p>
            <a:endParaRPr/>
          </a:p>
          <a:p>
            <a:r>
              <a:t>About section, Skills list, Contact info, Email &amp; Phone integration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171</Words>
  <Application>Microsoft Office PowerPoint</Application>
  <PresentationFormat>Widescreen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Bahnschrift SemiBold SemiConden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  Students need a modern digital portfolio to showcase their skills for placement.</vt:lpstr>
      <vt:lpstr>PROJECT OVERVIEW  A digital portfolio helps present personal info, education, skills, and career goals in a structured way.</vt:lpstr>
      <vt:lpstr>END USERS  Students, Recruiters, Companies</vt:lpstr>
      <vt:lpstr>TOOLS AND TECHNOLOGIES  HTML, CSS, JavaScript, GitHub</vt:lpstr>
      <vt:lpstr>PowerPoint Presentation</vt:lpstr>
      <vt:lpstr>FEATURES AND FUNCTIONALITY  About section, Skills list, Contact info, Email &amp; Phone integration</vt:lpstr>
      <vt:lpstr>RESULTS AND SCREENSHOT    https://24h003-13.github.io/protfoilo13/</vt:lpstr>
      <vt:lpstr>CONCLUSION  A portfolio improves chances of placement.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26</cp:revision>
  <dcterms:created xsi:type="dcterms:W3CDTF">2024-03-29T15:07:22Z</dcterms:created>
  <dcterms:modified xsi:type="dcterms:W3CDTF">2025-09-11T11:44:30Z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