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12192000"/>
  <p:notesSz cx="12192000" cy="6858000"/>
  <p:embeddedFontLs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:go="http://customooxmlschemas.google.com/" r:id="rId23" roundtripDataSignature="AMtx7miG5hpht37+2WERSHiOYqq5y7RqV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6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6905625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p1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:notes"/>
          <p:cNvSpPr txBox="1"/>
          <p:nvPr>
            <p:ph idx="12" type="sldNum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0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0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1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1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2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2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3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3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2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3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4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5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6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7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8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8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9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9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5"/>
          <p:cNvSpPr txBox="1"/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5"/>
          <p:cNvSpPr txBox="1"/>
          <p:nvPr>
            <p:ph idx="1" type="subTitle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5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5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5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6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6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6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7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7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7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8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8"/>
          <p:cNvSpPr txBox="1"/>
          <p:nvPr>
            <p:ph idx="1" type="body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8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8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8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9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9"/>
          <p:cNvSpPr txBox="1"/>
          <p:nvPr>
            <p:ph idx="1" type="body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9"/>
          <p:cNvSpPr txBox="1"/>
          <p:nvPr>
            <p:ph idx="2" type="body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9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9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9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/>
          <p:nvPr/>
        </p:nvSpPr>
        <p:spPr>
          <a:xfrm>
            <a:off x="9377426" y="4825"/>
            <a:ext cx="1218565" cy="6853555"/>
          </a:xfrm>
          <a:custGeom>
            <a:rect b="b" l="l" r="r" t="t"/>
            <a:pathLst>
              <a:path extrusionOk="0" h="6853555" w="121856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cap="flat" cmpd="sng" w="9525">
            <a:solidFill>
              <a:srgbClr val="5FCA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4"/>
          <p:cNvSpPr/>
          <p:nvPr/>
        </p:nvSpPr>
        <p:spPr>
          <a:xfrm>
            <a:off x="7448612" y="3694896"/>
            <a:ext cx="4743450" cy="3163570"/>
          </a:xfrm>
          <a:custGeom>
            <a:rect b="b" l="l" r="r" t="t"/>
            <a:pathLst>
              <a:path extrusionOk="0" h="3163570" w="474345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cap="flat" cmpd="sng" w="9525">
            <a:solidFill>
              <a:srgbClr val="5FCA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4"/>
          <p:cNvSpPr/>
          <p:nvPr/>
        </p:nvSpPr>
        <p:spPr>
          <a:xfrm>
            <a:off x="9182100" y="0"/>
            <a:ext cx="3009900" cy="6858000"/>
          </a:xfrm>
          <a:custGeom>
            <a:rect b="b" l="l" r="r" t="t"/>
            <a:pathLst>
              <a:path extrusionOk="0" h="6858000" w="30099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5686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4"/>
          <p:cNvSpPr/>
          <p:nvPr/>
        </p:nvSpPr>
        <p:spPr>
          <a:xfrm>
            <a:off x="9602878" y="0"/>
            <a:ext cx="2589530" cy="6858000"/>
          </a:xfrm>
          <a:custGeom>
            <a:rect b="b" l="l" r="r" t="t"/>
            <a:pathLst>
              <a:path extrusionOk="0" h="6858000" w="2589529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607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4"/>
          <p:cNvSpPr/>
          <p:nvPr/>
        </p:nvSpPr>
        <p:spPr>
          <a:xfrm>
            <a:off x="8934450" y="3048000"/>
            <a:ext cx="3257550" cy="3810000"/>
          </a:xfrm>
          <a:custGeom>
            <a:rect b="b" l="l" r="r" t="t"/>
            <a:pathLst>
              <a:path extrusionOk="0" h="3810000" w="325755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14"/>
          <p:cNvSpPr/>
          <p:nvPr/>
        </p:nvSpPr>
        <p:spPr>
          <a:xfrm>
            <a:off x="9337930" y="0"/>
            <a:ext cx="2854325" cy="6858000"/>
          </a:xfrm>
          <a:custGeom>
            <a:rect b="b" l="l" r="r" t="t"/>
            <a:pathLst>
              <a:path extrusionOk="0" h="6858000" w="2854325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4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4"/>
          <p:cNvSpPr/>
          <p:nvPr/>
        </p:nvSpPr>
        <p:spPr>
          <a:xfrm>
            <a:off x="10896600" y="0"/>
            <a:ext cx="1295400" cy="6858000"/>
          </a:xfrm>
          <a:custGeom>
            <a:rect b="b" l="l" r="r" t="t"/>
            <a:pathLst>
              <a:path extrusionOk="0" h="6858000" w="12954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4"/>
          <p:cNvSpPr/>
          <p:nvPr/>
        </p:nvSpPr>
        <p:spPr>
          <a:xfrm>
            <a:off x="10936247" y="0"/>
            <a:ext cx="1256030" cy="6858000"/>
          </a:xfrm>
          <a:custGeom>
            <a:rect b="b" l="l" r="r" t="t"/>
            <a:pathLst>
              <a:path extrusionOk="0" h="6858000" w="1256029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607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4"/>
          <p:cNvSpPr/>
          <p:nvPr/>
        </p:nvSpPr>
        <p:spPr>
          <a:xfrm>
            <a:off x="10372725" y="3590925"/>
            <a:ext cx="1819275" cy="3267075"/>
          </a:xfrm>
          <a:custGeom>
            <a:rect b="b" l="l" r="r" t="t"/>
            <a:pathLst>
              <a:path extrusionOk="0" h="3267075" w="18192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4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14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1" name="Google Shape;21;p14"/>
          <p:cNvSpPr txBox="1"/>
          <p:nvPr>
            <p:ph idx="1" type="body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14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14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14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jpg"/><Relationship Id="rId4" Type="http://schemas.openxmlformats.org/officeDocument/2006/relationships/image" Target="../media/image16.png"/><Relationship Id="rId5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jpg"/><Relationship Id="rId4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59" name="Google Shape;59;p1"/>
            <p:cNvSpPr/>
            <p:nvPr/>
          </p:nvSpPr>
          <p:spPr>
            <a:xfrm>
              <a:off x="742950" y="1381125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1838325" y="1104900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1" name="Google Shape;61;p1"/>
          <p:cNvSpPr/>
          <p:nvPr/>
        </p:nvSpPr>
        <p:spPr>
          <a:xfrm>
            <a:off x="3752850" y="1190625"/>
            <a:ext cx="1666875" cy="1438275"/>
          </a:xfrm>
          <a:custGeom>
            <a:rect b="b" l="l" r="r" t="t"/>
            <a:pathLst>
              <a:path extrusionOk="0" h="1438275" w="16668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"/>
          <p:cNvSpPr/>
          <p:nvPr/>
        </p:nvSpPr>
        <p:spPr>
          <a:xfrm>
            <a:off x="3800475" y="5229225"/>
            <a:ext cx="723900" cy="619125"/>
          </a:xfrm>
          <a:custGeom>
            <a:rect b="b" l="l" r="r" t="t"/>
            <a:pathLst>
              <a:path extrusionOk="0" h="619125" w="72390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"/>
          <p:cNvSpPr txBox="1"/>
          <p:nvPr>
            <p:ph type="ctrTitle"/>
          </p:nvPr>
        </p:nvSpPr>
        <p:spPr>
          <a:xfrm>
            <a:off x="573023" y="59455"/>
            <a:ext cx="7629525" cy="10015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213735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Portfolio </a:t>
            </a:r>
            <a:br>
              <a:rPr b="1" i="0" lang="en-IN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pic>
        <p:nvPicPr>
          <p:cNvPr id="64" name="Google Shape;6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66" name="Google Shape;66;p1"/>
          <p:cNvSpPr txBox="1"/>
          <p:nvPr/>
        </p:nvSpPr>
        <p:spPr>
          <a:xfrm>
            <a:off x="614475" y="3020604"/>
            <a:ext cx="86106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NAME:VISHAL.N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NO AND NMID: 359D57CB838DB8EB8D74ABBBB2528F32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DEPARTMENT: BCA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COLLEGE/ UNIVERSITY: A.M.JAIN COLLEGE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0"/>
          <p:cNvSpPr txBox="1"/>
          <p:nvPr>
            <p:ph type="title"/>
          </p:nvPr>
        </p:nvSpPr>
        <p:spPr>
          <a:xfrm>
            <a:off x="326707" y="415344"/>
            <a:ext cx="10681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FEATURES AND FUNCTIONALITY</a:t>
            </a:r>
            <a:endParaRPr/>
          </a:p>
        </p:txBody>
      </p:sp>
      <p:sp>
        <p:nvSpPr>
          <p:cNvPr id="186" name="Google Shape;186;p10"/>
          <p:cNvSpPr/>
          <p:nvPr/>
        </p:nvSpPr>
        <p:spPr>
          <a:xfrm>
            <a:off x="646176" y="1443841"/>
            <a:ext cx="6096000" cy="50167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✅ Responsive Design – Works seamlessly across desktops, tablets,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smartphones.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✅ Hamburger Menu – Mobile-friendly navigation toggle.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✅ Smooth Scrolling – Enhanced UX for navigating between sections.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✅ Call-to-Action Buttons – Encourage users to explore work or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contact.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✅ Interactive "Career Finder" Project – Showcases a real-world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solution.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✅ Contact Form – Collects messages from visitors.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✅ Scroll-based Back-to-Top Button – Improves navigation experience.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1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IN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2" name="Google Shape;192;p11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11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11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5" name="Google Shape;19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675" y="3381373"/>
            <a:ext cx="2466975" cy="34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1"/>
          <p:cNvSpPr txBox="1"/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250"/>
              <a:t>RESULTS AND SCREENSHOTS</a:t>
            </a:r>
            <a:endParaRPr sz="4250"/>
          </a:p>
        </p:txBody>
      </p:sp>
      <p:sp>
        <p:nvSpPr>
          <p:cNvPr id="197" name="Google Shape;197;p11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8" name="Google Shape;198;p11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9" name="Google Shape;199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8950" y="1398000"/>
            <a:ext cx="3389126" cy="1911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32375" y="2312475"/>
            <a:ext cx="2875775" cy="3812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2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12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12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8" name="Google Shape;20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12"/>
          <p:cNvSpPr txBox="1"/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CONCLUSION</a:t>
            </a:r>
            <a:endParaRPr/>
          </a:p>
        </p:txBody>
      </p:sp>
      <p:sp>
        <p:nvSpPr>
          <p:cNvPr id="210" name="Google Shape;210;p12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1" name="Google Shape;211;p12"/>
          <p:cNvSpPr/>
          <p:nvPr/>
        </p:nvSpPr>
        <p:spPr>
          <a:xfrm>
            <a:off x="755332" y="1592086"/>
            <a:ext cx="6096000" cy="4401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personal portfolio project effectively showcases my skills,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creativity, and professional experience in a visually engaging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user-friendly manner. With a clean layout, responsive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design, and interactive features like smooth scrolling and 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mobile-friendly menu, it serves as a powerful digital identity. By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highlighting key strengths and a featured project, it not only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builds personal branding but also opens doors to career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opportunities, collaborations, and client engagements.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"/>
          <p:cNvSpPr/>
          <p:nvPr/>
        </p:nvSpPr>
        <p:spPr>
          <a:xfrm>
            <a:off x="438284" y="549902"/>
            <a:ext cx="343877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Github Link:</a:t>
            </a:r>
            <a:endParaRPr/>
          </a:p>
        </p:txBody>
      </p:sp>
      <p:pic>
        <p:nvPicPr>
          <p:cNvPr id="217" name="Google Shape;21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99232" y="3429000"/>
            <a:ext cx="3194304" cy="3020568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13"/>
          <p:cNvSpPr txBox="1"/>
          <p:nvPr/>
        </p:nvSpPr>
        <p:spPr>
          <a:xfrm>
            <a:off x="2442175" y="1834075"/>
            <a:ext cx="568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https://github.com/24h020-crypto/portfolio-profile.git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"/>
          <p:cNvSpPr/>
          <p:nvPr/>
        </p:nvSpPr>
        <p:spPr>
          <a:xfrm>
            <a:off x="223837" y="434721"/>
            <a:ext cx="12192000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NAME: VISHAL.N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NO AND NMID:</a:t>
            </a: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359D57CB838DB8EB8D74ABBBB2528F32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asunm1301212402455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24H020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DEPARTMENT: BCA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COLLEGE/ UNIVERSITY: AM JAIN COLLEGE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2" name="Google Shape;72;p2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73" name="Google Shape;73;p2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9602878" y="0"/>
              <a:ext cx="2589530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0936247" y="0"/>
              <a:ext cx="1256030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2" name="Google Shape;82;p2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2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2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2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6" name="Google Shape;86;p2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87" name="Google Shape;87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8" name="Google Shape;88;p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9" name="Google Shape;89;p2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"/>
          <p:cNvSpPr txBox="1"/>
          <p:nvPr>
            <p:ph type="title"/>
          </p:nvPr>
        </p:nvSpPr>
        <p:spPr>
          <a:xfrm>
            <a:off x="755332" y="385444"/>
            <a:ext cx="10681335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PROJECT TITLE</a:t>
            </a:r>
            <a:endParaRPr/>
          </a:p>
        </p:txBody>
      </p:sp>
      <p:sp>
        <p:nvSpPr>
          <p:cNvPr id="95" name="Google Shape;95;p3"/>
          <p:cNvSpPr/>
          <p:nvPr/>
        </p:nvSpPr>
        <p:spPr>
          <a:xfrm>
            <a:off x="329184" y="1670001"/>
            <a:ext cx="6096000" cy="35086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Interactive Digital Portfolio Using Front End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6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Development</a:t>
            </a:r>
            <a:endParaRPr sz="6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"/>
          <p:cNvSpPr/>
          <p:nvPr/>
        </p:nvSpPr>
        <p:spPr>
          <a:xfrm>
            <a:off x="-76200" y="28579"/>
            <a:ext cx="12481713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1" name="Google Shape;101;p4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102" name="Google Shape;102;p4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9602878" y="0"/>
              <a:ext cx="2589530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4"/>
            <p:cNvSpPr/>
            <p:nvPr/>
          </p:nvSpPr>
          <p:spPr>
            <a:xfrm>
              <a:off x="10936247" y="0"/>
              <a:ext cx="1256030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4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1" name="Google Shape;111;p4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IN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3" name="Google Shape;113;p4"/>
          <p:cNvSpPr/>
          <p:nvPr/>
        </p:nvSpPr>
        <p:spPr>
          <a:xfrm>
            <a:off x="7362825" y="447675"/>
            <a:ext cx="361950" cy="361950"/>
          </a:xfrm>
          <a:custGeom>
            <a:rect b="b" l="l" r="r" t="t"/>
            <a:pathLst>
              <a:path extrusionOk="0" h="361950" w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4"/>
          <p:cNvSpPr/>
          <p:nvPr/>
        </p:nvSpPr>
        <p:spPr>
          <a:xfrm>
            <a:off x="11010900" y="5610225"/>
            <a:ext cx="647700" cy="647700"/>
          </a:xfrm>
          <a:custGeom>
            <a:rect b="b" l="l" r="r" t="t"/>
            <a:pathLst>
              <a:path extrusionOk="0" h="647700" w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Google Shape;11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87050" y="6134100"/>
            <a:ext cx="247650" cy="247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6" name="Google Shape;116;p4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17" name="Google Shape;117;p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8" name="Google Shape;118;p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9" name="Google Shape;119;p4"/>
          <p:cNvSpPr txBox="1"/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AGENDA</a:t>
            </a:r>
            <a:endParaRPr/>
          </a:p>
        </p:txBody>
      </p:sp>
      <p:sp>
        <p:nvSpPr>
          <p:cNvPr id="120" name="Google Shape;120;p4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21" name="Google Shape;121;p4"/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IN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IN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IN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IN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 and Technologies</a:t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IN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Portfolio design and Layout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IN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 and Functionality</a:t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IN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</a:t>
            </a:r>
            <a:r>
              <a:rPr lang="en-IN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Screenshots</a:t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IN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IN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 Link</a:t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oogle Shape;126;p5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27" name="Google Shape;127;p5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5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9" name="Google Shape;129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0" name="Google Shape;130;p5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5"/>
          <p:cNvSpPr txBox="1"/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250"/>
              <a:t>PROBLEM	STATEMENT</a:t>
            </a:r>
            <a:endParaRPr sz="4250"/>
          </a:p>
        </p:txBody>
      </p:sp>
      <p:pic>
        <p:nvPicPr>
          <p:cNvPr id="132" name="Google Shape;132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5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34" name="Google Shape;134;p5"/>
          <p:cNvSpPr/>
          <p:nvPr/>
        </p:nvSpPr>
        <p:spPr>
          <a:xfrm>
            <a:off x="834072" y="1641038"/>
            <a:ext cx="6096000" cy="41549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today's competitive digital landscape, individuals often struggle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effectively showcase their skills, work, and personal brand online.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Without a personal portfolio, it's difficult to stand out to potential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employers, collaborators, or clients. The lack of a centralized,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visually appealing, and professional platform limits career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opportunities and personal branding.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p6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40" name="Google Shape;140;p6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42" name="Google Shape;142;p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3" name="Google Shape;143;p6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6"/>
          <p:cNvSpPr txBox="1"/>
          <p:nvPr>
            <p:ph type="title"/>
          </p:nvPr>
        </p:nvSpPr>
        <p:spPr>
          <a:xfrm>
            <a:off x="676275" y="401002"/>
            <a:ext cx="52635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250"/>
              <a:t>PROJECT	OVERVIEW</a:t>
            </a:r>
            <a:endParaRPr sz="4250"/>
          </a:p>
        </p:txBody>
      </p:sp>
      <p:pic>
        <p:nvPicPr>
          <p:cNvPr id="145" name="Google Shape;145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6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47" name="Google Shape;147;p6"/>
          <p:cNvSpPr/>
          <p:nvPr/>
        </p:nvSpPr>
        <p:spPr>
          <a:xfrm>
            <a:off x="600075" y="1857375"/>
            <a:ext cx="6096000" cy="4062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project is a personal portfolio website me Avenash, a tech innovator,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digital marketer, and creative developer. It serves as a digital identity, my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skills, past work, and contact information in a clean, modern, and mobile-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responsive format. The website uses smooth scrolling, interactive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navigation, and a "Career Finder" project to demonstrate Avenash's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capabilities and value proposition.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7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7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7"/>
          <p:cNvSpPr txBox="1"/>
          <p:nvPr>
            <p:ph type="title"/>
          </p:nvPr>
        </p:nvSpPr>
        <p:spPr>
          <a:xfrm>
            <a:off x="600077" y="263793"/>
            <a:ext cx="5014500" cy="10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/>
              <a:t>WHO ARE THE END USERS?</a:t>
            </a:r>
            <a:endParaRPr sz="3200"/>
          </a:p>
        </p:txBody>
      </p:sp>
      <p:pic>
        <p:nvPicPr>
          <p:cNvPr id="156" name="Google Shape;15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7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58" name="Google Shape;158;p7"/>
          <p:cNvSpPr/>
          <p:nvPr/>
        </p:nvSpPr>
        <p:spPr>
          <a:xfrm>
            <a:off x="600075" y="1699380"/>
            <a:ext cx="6096000" cy="4093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Recruiters and hiring managers looking to assess technical and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creative skills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Clients or businesses interested in digital marketing, automation,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 web development services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Collaborators or peers in tech/startups seeking partnerships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General audience interested in learning more about my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 and skills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476375"/>
            <a:ext cx="2695574" cy="324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8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8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8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8"/>
          <p:cNvSpPr txBox="1"/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/>
              <a:t>TOOLS AND TECHNIQUES</a:t>
            </a:r>
            <a:endParaRPr sz="3600"/>
          </a:p>
        </p:txBody>
      </p:sp>
      <p:pic>
        <p:nvPicPr>
          <p:cNvPr id="168" name="Google Shape;168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8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70" name="Google Shape;170;p8"/>
          <p:cNvSpPr/>
          <p:nvPr/>
        </p:nvSpPr>
        <p:spPr>
          <a:xfrm>
            <a:off x="3048000" y="1997839"/>
            <a:ext cx="6096000" cy="3785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HTML5 – Structuring the web content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CSS3 – Styling and responsive design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JavaScript – Interactivity (hamburger menu, scroll effects)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Wix – Used for hosting the featured project (Career Finder)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Fonts –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‘Poppins’ font for modern typography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Gradient and Shadow Effects – For modern visual design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Responsive Design – Media queries for mobile support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9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6" name="Google Shape;17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8" name="Google Shape;178;p9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4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POTFOLIO DESIGN AND LAYOUT</a:t>
            </a:r>
            <a:endParaRPr sz="4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9" name="Google Shape;179;p9"/>
          <p:cNvSpPr/>
          <p:nvPr/>
        </p:nvSpPr>
        <p:spPr>
          <a:xfrm>
            <a:off x="10058400" y="525141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9"/>
          <p:cNvSpPr/>
          <p:nvPr/>
        </p:nvSpPr>
        <p:spPr>
          <a:xfrm>
            <a:off x="739775" y="1145912"/>
            <a:ext cx="6096000" cy="50167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Navigation Bar: Fixed at top with links to Home, About, Work, Contact, and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Skills. Includes a hamburger menu for mobile.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Hero Section: Full-screen intro with name, tagline, and call-to-action button.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About Section: Short bio and list of technical and professional skills.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 Section: Highlight of the featured project (Career Finder), including 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button linking to a live demo.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Contact Section: Simple form to collect user inquiries.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Back-to-Top Button: Floating button for better UX on long pages.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Color Theme: Dark mode with gradients and glowing shadows for a futuristic,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tech-savvy feel.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LAB3</dc:creator>
</cp:coreProperties>
</file>