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6555"/>
            <a:ext cx="11076228" cy="1228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592" y="1933524"/>
            <a:ext cx="8872855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3162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75" y="990600"/>
            <a:ext cx="1743710" cy="1335405"/>
            <a:chOff x="874775" y="990600"/>
            <a:chExt cx="1743710" cy="1335405"/>
          </a:xfrm>
        </p:grpSpPr>
        <p:sp>
          <p:nvSpPr>
            <p:cNvPr id="3" name="object 3"/>
            <p:cNvSpPr/>
            <p:nvPr/>
          </p:nvSpPr>
          <p:spPr>
            <a:xfrm>
              <a:off x="874775" y="1267968"/>
              <a:ext cx="1231900" cy="1057910"/>
            </a:xfrm>
            <a:custGeom>
              <a:avLst/>
              <a:gdLst/>
              <a:ahLst/>
              <a:cxnLst/>
              <a:rect l="l" t="t" r="r" b="b"/>
              <a:pathLst>
                <a:path w="1231900" h="1057910">
                  <a:moveTo>
                    <a:pt x="966469" y="0"/>
                  </a:moveTo>
                  <a:lnTo>
                    <a:pt x="264883" y="0"/>
                  </a:lnTo>
                  <a:lnTo>
                    <a:pt x="0" y="528828"/>
                  </a:lnTo>
                  <a:lnTo>
                    <a:pt x="264883" y="1057656"/>
                  </a:lnTo>
                  <a:lnTo>
                    <a:pt x="966469" y="1057656"/>
                  </a:lnTo>
                  <a:lnTo>
                    <a:pt x="1231392" y="528828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6430" cy="561340"/>
            </a:xfrm>
            <a:custGeom>
              <a:avLst/>
              <a:gdLst/>
              <a:ahLst/>
              <a:cxnLst/>
              <a:rect l="l" t="t" r="r" b="b"/>
              <a:pathLst>
                <a:path w="646430" h="561340">
                  <a:moveTo>
                    <a:pt x="506094" y="0"/>
                  </a:moveTo>
                  <a:lnTo>
                    <a:pt x="140081" y="0"/>
                  </a:lnTo>
                  <a:lnTo>
                    <a:pt x="0" y="280415"/>
                  </a:lnTo>
                  <a:lnTo>
                    <a:pt x="140081" y="560832"/>
                  </a:lnTo>
                  <a:lnTo>
                    <a:pt x="506094" y="560832"/>
                  </a:lnTo>
                  <a:lnTo>
                    <a:pt x="646176" y="280415"/>
                  </a:lnTo>
                  <a:lnTo>
                    <a:pt x="50609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161" y="1981"/>
            <a:ext cx="2829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00200" y="3331002"/>
            <a:ext cx="6934200" cy="24902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0" dirty="0">
                <a:latin typeface="Arial MT"/>
                <a:cs typeface="Arial MT"/>
              </a:rPr>
              <a:t>anthosh </a:t>
            </a:r>
            <a:endParaRPr lang="en-GB" sz="2400" spc="-10" dirty="0">
              <a:latin typeface="Arial MT"/>
              <a:cs typeface="Arial MT"/>
            </a:endParaRP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0" dirty="0">
                <a:latin typeface="Arial MT"/>
                <a:cs typeface="Arial MT"/>
              </a:rPr>
              <a:t>272402424</a:t>
            </a:r>
            <a:endParaRPr lang="en-GB" sz="2400" spc="-10" dirty="0">
              <a:latin typeface="Arial MT"/>
              <a:cs typeface="Arial MT"/>
            </a:endParaRP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NMID: </a:t>
            </a:r>
            <a:r>
              <a:rPr lang="en-GB" sz="2400" spc="-10" dirty="0">
                <a:latin typeface="Arial MT"/>
                <a:cs typeface="Calibri"/>
              </a:rPr>
              <a:t>FFD1361F1730FBF842E4321EF9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Calibri"/>
                <a:cs typeface="Calibri"/>
              </a:rPr>
              <a:t>DEPARTMENT: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Arial MT"/>
                <a:cs typeface="Arial MT"/>
              </a:rPr>
              <a:t>BCA-</a:t>
            </a:r>
            <a:r>
              <a:rPr sz="2400" spc="-50" dirty="0">
                <a:latin typeface="Arial MT"/>
                <a:cs typeface="Arial MT"/>
              </a:rPr>
              <a:t>A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lang="en-GB" sz="2400" spc="-105" dirty="0">
                <a:latin typeface="Calibri"/>
                <a:cs typeface="Calibri"/>
              </a:rPr>
              <a:t>A.M JAIN COLLEGE</a:t>
            </a:r>
            <a:r>
              <a:rPr sz="2400" spc="-114" dirty="0">
                <a:latin typeface="Calibri"/>
                <a:cs typeface="Calibri"/>
              </a:rPr>
              <a:t> </a:t>
            </a:r>
            <a:endParaRPr lang="en-GB" sz="2400" spc="-114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UNIVERSITY</a:t>
            </a:r>
            <a:r>
              <a:rPr lang="en-GB" sz="2400" spc="-10" dirty="0">
                <a:latin typeface="Calibri"/>
                <a:cs typeface="Calibri"/>
              </a:rPr>
              <a:t>:Madras 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3" name="object 3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0230"/>
            <a:ext cx="2465832" cy="341985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984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RESULTS</a:t>
            </a:r>
            <a:r>
              <a:rPr sz="4250" spc="-30" dirty="0"/>
              <a:t> </a:t>
            </a:r>
            <a:r>
              <a:rPr sz="4250" dirty="0"/>
              <a:t>AND</a:t>
            </a:r>
            <a:r>
              <a:rPr sz="4250" spc="15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99FBE1-1EFD-A82A-6790-0B765DE4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50" y="2021078"/>
            <a:ext cx="3349097" cy="4056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36F2DE-BE4B-3588-C00C-1D8D8514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26" y="1694688"/>
            <a:ext cx="3882033" cy="40566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730"/>
              </a:lnSpc>
              <a:spcBef>
                <a:spcPts val="215"/>
              </a:spcBef>
            </a:pP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dirty="0"/>
              <a:t>portfolio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5" dirty="0"/>
              <a:t> </a:t>
            </a:r>
            <a:r>
              <a:rPr dirty="0"/>
              <a:t>effectively</a:t>
            </a:r>
            <a:r>
              <a:rPr spc="-10" dirty="0"/>
              <a:t> </a:t>
            </a:r>
            <a:r>
              <a:rPr dirty="0"/>
              <a:t>showcases</a:t>
            </a:r>
            <a:r>
              <a:rPr spc="-5" dirty="0"/>
              <a:t> </a:t>
            </a:r>
            <a:r>
              <a:rPr dirty="0"/>
              <a:t>my</a:t>
            </a:r>
            <a:r>
              <a:rPr spc="-10" dirty="0"/>
              <a:t> skills, </a:t>
            </a:r>
            <a:r>
              <a:rPr dirty="0"/>
              <a:t>creativity,</a:t>
            </a:r>
            <a:r>
              <a:rPr spc="-5" dirty="0"/>
              <a:t> </a:t>
            </a:r>
            <a:r>
              <a:rPr dirty="0"/>
              <a:t>and professional experience</a:t>
            </a:r>
            <a:r>
              <a:rPr spc="-5" dirty="0"/>
              <a:t> </a:t>
            </a:r>
            <a:r>
              <a:rPr dirty="0"/>
              <a:t>in a visually </a:t>
            </a:r>
            <a:r>
              <a:rPr spc="-10" dirty="0"/>
              <a:t>engaging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user-</a:t>
            </a:r>
            <a:r>
              <a:rPr dirty="0"/>
              <a:t>friendly</a:t>
            </a:r>
            <a:r>
              <a:rPr spc="5" dirty="0"/>
              <a:t> </a:t>
            </a:r>
            <a:r>
              <a:rPr dirty="0"/>
              <a:t>manner.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clean</a:t>
            </a:r>
            <a:r>
              <a:rPr spc="5" dirty="0"/>
              <a:t> </a:t>
            </a:r>
            <a:r>
              <a:rPr dirty="0"/>
              <a:t>layout,</a:t>
            </a:r>
            <a:r>
              <a:rPr spc="10" dirty="0"/>
              <a:t> </a:t>
            </a:r>
            <a:r>
              <a:rPr spc="-10" dirty="0"/>
              <a:t>responsive </a:t>
            </a:r>
            <a:r>
              <a:rPr dirty="0"/>
              <a:t>design,</a:t>
            </a:r>
            <a:r>
              <a:rPr spc="-5" dirty="0"/>
              <a:t> </a:t>
            </a:r>
            <a:r>
              <a:rPr dirty="0"/>
              <a:t>and interactive features</a:t>
            </a:r>
            <a:r>
              <a:rPr spc="-5" dirty="0"/>
              <a:t> </a:t>
            </a:r>
            <a:r>
              <a:rPr dirty="0"/>
              <a:t>like smooth scrolling and </a:t>
            </a:r>
            <a:r>
              <a:rPr spc="-50" dirty="0"/>
              <a:t>a </a:t>
            </a:r>
            <a:r>
              <a:rPr dirty="0"/>
              <a:t>mobile-friendly menu, it serves</a:t>
            </a:r>
            <a:r>
              <a:rPr spc="-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 powerful digital identity. </a:t>
            </a:r>
            <a:r>
              <a:rPr spc="-25" dirty="0"/>
              <a:t>By </a:t>
            </a:r>
            <a:r>
              <a:rPr dirty="0"/>
              <a:t>highlighting key</a:t>
            </a:r>
            <a:r>
              <a:rPr spc="-5" dirty="0"/>
              <a:t> </a:t>
            </a:r>
            <a:r>
              <a:rPr dirty="0"/>
              <a:t>strengths and a featured</a:t>
            </a:r>
            <a:r>
              <a:rPr spc="-5" dirty="0"/>
              <a:t> </a:t>
            </a:r>
            <a:r>
              <a:rPr dirty="0"/>
              <a:t>project, it not </a:t>
            </a:r>
            <a:r>
              <a:rPr spc="-20" dirty="0"/>
              <a:t>only </a:t>
            </a:r>
            <a:r>
              <a:rPr dirty="0"/>
              <a:t>builds personal branding but also opens doors to </a:t>
            </a:r>
            <a:r>
              <a:rPr spc="-10" dirty="0"/>
              <a:t>career </a:t>
            </a:r>
            <a:r>
              <a:rPr dirty="0"/>
              <a:t>opportunities,</a:t>
            </a:r>
            <a:r>
              <a:rPr spc="-15" dirty="0"/>
              <a:t> </a:t>
            </a:r>
            <a:r>
              <a:rPr dirty="0"/>
              <a:t>collaborations, and</a:t>
            </a:r>
            <a:r>
              <a:rPr spc="-5" dirty="0"/>
              <a:t> </a:t>
            </a:r>
            <a:r>
              <a:rPr dirty="0"/>
              <a:t>client </a:t>
            </a:r>
            <a:r>
              <a:rPr spc="-10" dirty="0"/>
              <a:t>engagements.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A842-CD47-F1BF-D647-B8C1550C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5" y="276555"/>
            <a:ext cx="11076228" cy="738664"/>
          </a:xfrm>
        </p:spPr>
        <p:txBody>
          <a:bodyPr/>
          <a:lstStyle/>
          <a:p>
            <a:r>
              <a:rPr lang="en-GB" dirty="0"/>
              <a:t>GIT HUB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B612D-3AEB-AF6B-076E-28F1E983B6FC}"/>
              </a:ext>
            </a:extLst>
          </p:cNvPr>
          <p:cNvSpPr txBox="1"/>
          <p:nvPr/>
        </p:nvSpPr>
        <p:spPr>
          <a:xfrm>
            <a:off x="762000" y="2286000"/>
            <a:ext cx="1107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https://github.com/24h021santhosh/Naan-mudhalavan-.git</a:t>
            </a:r>
          </a:p>
        </p:txBody>
      </p:sp>
    </p:spTree>
    <p:extLst>
      <p:ext uri="{BB962C8B-B14F-4D97-AF65-F5344CB8AC3E}">
        <p14:creationId xmlns:p14="http://schemas.microsoft.com/office/powerpoint/2010/main" val="34399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86760" y="2430158"/>
            <a:ext cx="11076228" cy="1228064"/>
          </a:xfrm>
          <a:prstGeom prst="rect">
            <a:avLst/>
          </a:prstGeom>
        </p:spPr>
        <p:txBody>
          <a:bodyPr vert="horz" wrap="square" lIns="0" tIns="56702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STUDENT</a:t>
            </a:r>
            <a:r>
              <a:rPr sz="4250" spc="-190" dirty="0"/>
              <a:t> </a:t>
            </a:r>
            <a:r>
              <a:rPr sz="4250" spc="-10" dirty="0"/>
              <a:t>PORTFOLIO</a:t>
            </a:r>
            <a:endParaRPr sz="4250"/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201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30"/>
            <a:ext cx="12192000" cy="6830695"/>
          </a:xfrm>
          <a:custGeom>
            <a:avLst/>
            <a:gdLst/>
            <a:ahLst/>
            <a:cxnLst/>
            <a:rect l="l" t="t" r="r" b="b"/>
            <a:pathLst>
              <a:path w="12192000" h="6830695">
                <a:moveTo>
                  <a:pt x="12192000" y="0"/>
                </a:moveTo>
                <a:lnTo>
                  <a:pt x="0" y="0"/>
                </a:lnTo>
                <a:lnTo>
                  <a:pt x="0" y="6830569"/>
                </a:lnTo>
                <a:lnTo>
                  <a:pt x="12192000" y="683056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767" y="3819142"/>
            <a:ext cx="4124325" cy="3011805"/>
            <a:chOff x="48767" y="3819142"/>
            <a:chExt cx="4124325" cy="30118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50706" y="1477759"/>
            <a:ext cx="4114800" cy="476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8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End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Tools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12700" marR="5080" indent="343535">
              <a:lnSpc>
                <a:spcPts val="3200"/>
              </a:lnSpc>
              <a:spcBef>
                <a:spcPts val="325"/>
              </a:spcBef>
              <a:buSzPct val="96428"/>
              <a:buAutoNum type="arabicPeriod"/>
              <a:tabLst>
                <a:tab pos="356235" algn="l"/>
                <a:tab pos="2179955" algn="l"/>
                <a:tab pos="3526790" algn="l"/>
              </a:tabLst>
            </a:pP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12700" marR="1830070" indent="269875">
              <a:lnSpc>
                <a:spcPts val="3200"/>
              </a:lnSpc>
              <a:spcBef>
                <a:spcPts val="24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 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12700" marR="157480" indent="269875">
              <a:lnSpc>
                <a:spcPts val="3450"/>
              </a:lnSpc>
              <a:spcBef>
                <a:spcPts val="4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 8.Conclusion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9.Github</a:t>
            </a:r>
            <a:r>
              <a:rPr sz="28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261"/>
            <a:ext cx="57099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161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1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7169" y="1933231"/>
            <a:ext cx="8143875" cy="1950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</a:t>
            </a:r>
            <a:r>
              <a:rPr sz="2200" b="1" spc="-6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today's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competitive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digital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landscape,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individuals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often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struggle</a:t>
            </a:r>
            <a:r>
              <a:rPr sz="2200" b="1" spc="5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effectively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showcase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their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skills,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work,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brand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online.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portfolio,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it's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difficult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stand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potential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employers,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collaborators,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or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clients.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lack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centralized,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professional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platform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limits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career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opportunities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branding.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33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5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3106" y="1887258"/>
            <a:ext cx="6032500" cy="38582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93599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This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project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website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developed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using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HTML,</a:t>
            </a:r>
            <a:endParaRPr sz="2200">
              <a:latin typeface="Times New Roman"/>
              <a:cs typeface="Times New Roman"/>
            </a:endParaRPr>
          </a:p>
          <a:p>
            <a:pPr marL="12700" marR="1206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CSS,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JavaScript.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introduces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me,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displays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my</a:t>
            </a:r>
            <a:endParaRPr sz="2200">
              <a:latin typeface="Times New Roman"/>
              <a:cs typeface="Times New Roman"/>
            </a:endParaRPr>
          </a:p>
          <a:p>
            <a:pPr marL="12700" marR="47879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academic</a:t>
            </a:r>
            <a:r>
              <a:rPr sz="2200" b="1" spc="-1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achievements,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education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background,</a:t>
            </a:r>
            <a:r>
              <a:rPr sz="2200" b="1" spc="-1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2700" marR="12128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provides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direct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communication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through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contact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form.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12700" marR="205104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made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GIF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animations,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smooth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navigation,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interactive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Times New Roman"/>
                <a:cs typeface="Times New Roman"/>
              </a:rPr>
              <a:t>pop- ups.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5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WHO</a:t>
            </a:r>
            <a:r>
              <a:rPr sz="3200" spc="-225" dirty="0"/>
              <a:t> </a:t>
            </a:r>
            <a:r>
              <a:rPr sz="3200" dirty="0"/>
              <a:t>ARE</a:t>
            </a:r>
            <a:r>
              <a:rPr sz="3200" spc="-12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6790" y="1763940"/>
            <a:ext cx="5383530" cy="33858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230504">
              <a:lnSpc>
                <a:spcPct val="105900"/>
              </a:lnSpc>
              <a:spcBef>
                <a:spcPts val="170"/>
              </a:spcBef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Recruiters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hiring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managers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looking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assess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technical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creative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Clients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businesses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in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570"/>
              </a:lnSpc>
              <a:spcBef>
                <a:spcPts val="7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marketing,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automation,or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web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30" dirty="0">
                <a:solidFill>
                  <a:srgbClr val="151518"/>
                </a:solidFill>
                <a:latin typeface="Arial"/>
                <a:cs typeface="Arial"/>
              </a:rPr>
              <a:t>development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services</a:t>
            </a:r>
            <a:endParaRPr sz="2200">
              <a:latin typeface="Arial"/>
              <a:cs typeface="Arial"/>
            </a:endParaRPr>
          </a:p>
          <a:p>
            <a:pPr marL="12700" marR="626110">
              <a:lnSpc>
                <a:spcPts val="257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Collaborators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peers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85" dirty="0">
                <a:solidFill>
                  <a:srgbClr val="151518"/>
                </a:solidFill>
                <a:latin typeface="Arial"/>
                <a:cs typeface="Arial"/>
              </a:rPr>
              <a:t>tech/startups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seeking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partnerships</a:t>
            </a:r>
            <a:endParaRPr sz="2200">
              <a:latin typeface="Arial"/>
              <a:cs typeface="Arial"/>
            </a:endParaRPr>
          </a:p>
          <a:p>
            <a:pPr marL="12700" marR="485775">
              <a:lnSpc>
                <a:spcPts val="257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General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audience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80" dirty="0">
                <a:solidFill>
                  <a:srgbClr val="151518"/>
                </a:solidFill>
                <a:latin typeface="Arial"/>
                <a:cs typeface="Arial"/>
              </a:rPr>
              <a:t>learning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more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5232"/>
            <a:ext cx="2694432" cy="3249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spc="5" dirty="0"/>
              <a:t> </a:t>
            </a:r>
            <a:r>
              <a:rPr sz="3600" dirty="0"/>
              <a:t>AND</a:t>
            </a:r>
            <a:r>
              <a:rPr sz="3600" spc="-40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93529" y="2099169"/>
            <a:ext cx="4357370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685">
              <a:lnSpc>
                <a:spcPct val="108600"/>
              </a:lnSpc>
              <a:spcBef>
                <a:spcPts val="100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HTML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webpage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151518"/>
                </a:solidFill>
                <a:latin typeface="Arial"/>
                <a:cs typeface="Arial"/>
              </a:rPr>
              <a:t>structure</a:t>
            </a:r>
            <a:r>
              <a:rPr sz="2200" spc="-18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1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CSS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styling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layout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animations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>
              <a:lnSpc>
                <a:spcPct val="10860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JavaScript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interactivity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</a:t>
            </a:r>
            <a:r>
              <a:rPr sz="2200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certificate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popup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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Browser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</a:t>
            </a:r>
            <a:r>
              <a:rPr sz="2200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Editor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20" dirty="0">
                <a:solidFill>
                  <a:srgbClr val="151518"/>
                </a:solidFill>
                <a:latin typeface="Arial"/>
                <a:cs typeface="Arial"/>
              </a:rPr>
              <a:t>Chrome</a:t>
            </a:r>
            <a:r>
              <a:rPr sz="2200" spc="-32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POTFOLIO</a:t>
            </a:r>
            <a:r>
              <a:rPr sz="4000" spc="10" dirty="0"/>
              <a:t> </a:t>
            </a:r>
            <a:r>
              <a:rPr sz="4000" dirty="0"/>
              <a:t>DESIGN</a:t>
            </a:r>
            <a:r>
              <a:rPr sz="4000" spc="-185" dirty="0"/>
              <a:t> </a:t>
            </a:r>
            <a:r>
              <a:rPr sz="4000" dirty="0"/>
              <a:t>AND</a:t>
            </a:r>
            <a:r>
              <a:rPr sz="4000" spc="45" dirty="0"/>
              <a:t> </a:t>
            </a:r>
            <a:r>
              <a:rPr sz="4000" spc="-25" dirty="0"/>
              <a:t>LAYOUT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22" y="1740560"/>
            <a:ext cx="7618730" cy="1845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151518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divided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into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clear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sections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navigation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bar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</a:t>
            </a:r>
            <a:r>
              <a:rPr sz="2200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Home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 marR="377190">
              <a:lnSpc>
                <a:spcPct val="1086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Profile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picture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introduction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short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bio</a:t>
            </a:r>
            <a:r>
              <a:rPr sz="2200" spc="-6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Education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academic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background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course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40" dirty="0">
                <a:solidFill>
                  <a:srgbClr val="151518"/>
                </a:solidFill>
                <a:latin typeface="Arial"/>
                <a:cs typeface="Arial"/>
              </a:rPr>
              <a:t>details</a:t>
            </a:r>
            <a:r>
              <a:rPr sz="2200" spc="-54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Email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reach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spc="-2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54533"/>
            <a:ext cx="9045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7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179" y="1415287"/>
            <a:ext cx="7290434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 indent="-4445">
              <a:lnSpc>
                <a:spcPct val="108600"/>
              </a:lnSpc>
              <a:spcBef>
                <a:spcPts val="10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Responsive</a:t>
            </a:r>
            <a:r>
              <a:rPr sz="2200" b="1" spc="-1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Design</a:t>
            </a:r>
            <a:r>
              <a:rPr sz="2200" b="1" spc="-114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seamlessly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across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90" dirty="0">
                <a:solidFill>
                  <a:srgbClr val="151518"/>
                </a:solidFill>
                <a:latin typeface="Arial"/>
                <a:cs typeface="Arial"/>
              </a:rPr>
              <a:t>desktops</a:t>
            </a:r>
            <a:r>
              <a:rPr sz="2200" spc="-49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tablets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smartphones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66040" indent="238125">
              <a:lnSpc>
                <a:spcPct val="108600"/>
              </a:lnSpc>
              <a:buSzPct val="95454"/>
              <a:buChar char="●"/>
              <a:tabLst>
                <a:tab pos="25082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Scrolling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Enhanced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UX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5" dirty="0">
                <a:solidFill>
                  <a:srgbClr val="151518"/>
                </a:solidFill>
                <a:latin typeface="Arial"/>
                <a:cs typeface="Arial"/>
              </a:rPr>
              <a:t>between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sections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 indent="238125">
              <a:lnSpc>
                <a:spcPct val="103200"/>
              </a:lnSpc>
              <a:spcBef>
                <a:spcPts val="140"/>
              </a:spcBef>
              <a:buSzPct val="95454"/>
              <a:buChar char="●"/>
              <a:tabLst>
                <a:tab pos="250825" algn="l"/>
              </a:tabLst>
            </a:pP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Call-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Action</a:t>
            </a:r>
            <a:r>
              <a:rPr sz="2200" b="1" spc="-1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Encourage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users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explore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180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contact.</a:t>
            </a:r>
            <a:endParaRPr sz="2200">
              <a:latin typeface="Arial"/>
              <a:cs typeface="Arial"/>
            </a:endParaRPr>
          </a:p>
          <a:p>
            <a:pPr marL="12700" marR="272415" indent="-4445">
              <a:lnSpc>
                <a:spcPts val="2620"/>
              </a:lnSpc>
              <a:spcBef>
                <a:spcPts val="7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	interactive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"Career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Finder"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Showcases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775" dirty="0">
                <a:solidFill>
                  <a:srgbClr val="151518"/>
                </a:solidFill>
                <a:latin typeface="Arial"/>
                <a:cs typeface="Arial"/>
              </a:rPr>
              <a:t>real-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world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solution.</a:t>
            </a:r>
            <a:endParaRPr sz="2200">
              <a:latin typeface="Arial"/>
              <a:cs typeface="Arial"/>
            </a:endParaRPr>
          </a:p>
          <a:p>
            <a:pPr marL="180975" indent="-172720">
              <a:lnSpc>
                <a:spcPts val="2595"/>
              </a:lnSpc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Collects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messages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endParaRPr sz="2200">
              <a:latin typeface="Arial"/>
              <a:cs typeface="Arial"/>
            </a:endParaRPr>
          </a:p>
          <a:p>
            <a:pPr marL="12700" marR="252729" indent="-4445">
              <a:lnSpc>
                <a:spcPts val="2620"/>
              </a:lnSpc>
              <a:spcBef>
                <a:spcPts val="95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Scroll-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based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Back-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Top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Improves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55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experience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503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Symbol</vt:lpstr>
      <vt:lpstr>Times New Roman</vt:lpstr>
      <vt:lpstr>Trebuchet MS</vt:lpstr>
      <vt:lpstr>Office Theme</vt:lpstr>
      <vt:lpstr>Digital Portfolio</vt:lpstr>
      <vt:lpstr>STUDENT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3</cp:revision>
  <dcterms:created xsi:type="dcterms:W3CDTF">2025-09-09T11:35:45Z</dcterms:created>
  <dcterms:modified xsi:type="dcterms:W3CDTF">2025-09-18T11:41:31Z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2025-09-09T00:00:00Z</vt:filetime>
  </property>
  <property fmtid="{D5CDD505-2E9C-101B-9397-08002B2CF9AE}" pid="5" name="Producer">
    <vt:lpwstr>www.ilovepdf.com</vt:lpwstr>
  </property>
</Properties>
</file>