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>
      <p:cViewPr>
        <p:scale>
          <a:sx n="75" d="100"/>
          <a:sy n="75" d="100"/>
        </p:scale>
        <p:origin x="725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808222" y="3074939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Dhinesh </a:t>
            </a:r>
            <a:r>
              <a:rPr lang="en-US" sz="2400" dirty="0" err="1"/>
              <a:t>Raj.K</a:t>
            </a:r>
            <a:endParaRPr lang="en-US" sz="2400" dirty="0"/>
          </a:p>
          <a:p>
            <a:r>
              <a:rPr lang="en-US" sz="2400" dirty="0"/>
              <a:t>REGISTER NO AND NMID: 48CB286F0469E9284354EC3926A447C8/ </a:t>
            </a:r>
          </a:p>
          <a:p>
            <a:r>
              <a:rPr lang="en-US" sz="2400" dirty="0">
                <a:cs typeface="Calibri"/>
              </a:rPr>
              <a:t>				212402346</a:t>
            </a:r>
          </a:p>
          <a:p>
            <a:r>
              <a:rPr lang="en-US" sz="2400" dirty="0"/>
              <a:t>DEPARTMENT:  BCA</a:t>
            </a:r>
          </a:p>
          <a:p>
            <a:r>
              <a:rPr lang="en-US" sz="2400" dirty="0"/>
              <a:t>COLLEGE: </a:t>
            </a:r>
            <a:r>
              <a:rPr lang="en-IN" sz="2400" dirty="0" err="1"/>
              <a:t>Agurchand</a:t>
            </a:r>
            <a:r>
              <a:rPr lang="en-IN" sz="2400" dirty="0"/>
              <a:t> </a:t>
            </a:r>
            <a:r>
              <a:rPr lang="en-IN" sz="2400" dirty="0" err="1"/>
              <a:t>Manmull</a:t>
            </a:r>
            <a:r>
              <a:rPr lang="en-IN" sz="2400" dirty="0"/>
              <a:t> Jain College</a:t>
            </a:r>
            <a:endParaRPr lang="en-US" sz="2400" dirty="0"/>
          </a:p>
          <a:p>
            <a:r>
              <a:rPr lang="en-US" sz="2400" dirty="0"/>
              <a:t> UNIVERSITY: 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B4174-B5B7-F7DA-4109-235844A4A739}"/>
              </a:ext>
            </a:extLst>
          </p:cNvPr>
          <p:cNvSpPr txBox="1"/>
          <p:nvPr/>
        </p:nvSpPr>
        <p:spPr>
          <a:xfrm>
            <a:off x="914782" y="1325634"/>
            <a:ext cx="82406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portfolio website successfully showcases Dhinesh Raj K's skills, education, and certifications. Screenshots include:</a:t>
            </a:r>
          </a:p>
          <a:p>
            <a:r>
              <a:rPr lang="en-US" sz="2400" dirty="0"/>
              <a:t>- Home Page</a:t>
            </a:r>
          </a:p>
          <a:p>
            <a:r>
              <a:rPr lang="en-US" sz="2400" dirty="0"/>
              <a:t>- About Section</a:t>
            </a:r>
          </a:p>
          <a:p>
            <a:r>
              <a:rPr lang="en-US" sz="2400" dirty="0"/>
              <a:t>- Skills and Certificates</a:t>
            </a:r>
          </a:p>
          <a:p>
            <a:r>
              <a:rPr lang="en-US" sz="2400" dirty="0"/>
              <a:t>- Contact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338FE6-328E-2829-F07E-889689517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068" y="2579668"/>
            <a:ext cx="6727826" cy="32782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611EB-31B9-61D4-05E5-8709B6D96AA2}"/>
              </a:ext>
            </a:extLst>
          </p:cNvPr>
          <p:cNvSpPr txBox="1"/>
          <p:nvPr/>
        </p:nvSpPr>
        <p:spPr>
          <a:xfrm>
            <a:off x="755332" y="1137574"/>
            <a:ext cx="840009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The portfolio website provides a professional online presence for Dhinesh Raj K. It demonstrates his skills in web development, enhances his visibility, and serves as a valuable tool for career opportunities.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43E2-69EB-F9C3-A8B6-BA9C4362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990598" y="2297668"/>
            <a:ext cx="8229601" cy="738664"/>
          </a:xfrm>
        </p:spPr>
        <p:txBody>
          <a:bodyPr/>
          <a:lstStyle/>
          <a:p>
            <a:r>
              <a:rPr lang="en-US" dirty="0"/>
              <a:t>GITHUB LINK: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EFF7D-3F8F-A5C9-9623-F5E4B6F338DE}"/>
              </a:ext>
            </a:extLst>
          </p:cNvPr>
          <p:cNvSpPr txBox="1"/>
          <p:nvPr/>
        </p:nvSpPr>
        <p:spPr>
          <a:xfrm>
            <a:off x="4114800" y="303633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https://github.com/24h027-a11y/portfolio.git</a:t>
            </a:r>
          </a:p>
        </p:txBody>
      </p:sp>
    </p:spTree>
    <p:extLst>
      <p:ext uri="{BB962C8B-B14F-4D97-AF65-F5344CB8AC3E}">
        <p14:creationId xmlns:p14="http://schemas.microsoft.com/office/powerpoint/2010/main" val="44564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CA7404-B5D8-47CF-E74D-ED205EB3FEC3}"/>
              </a:ext>
            </a:extLst>
          </p:cNvPr>
          <p:cNvSpPr txBox="1"/>
          <p:nvPr/>
        </p:nvSpPr>
        <p:spPr>
          <a:xfrm>
            <a:off x="3958590" y="2416443"/>
            <a:ext cx="61036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sz="40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lang="en-IN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00003-2ECE-3B2A-736A-9BEC2E6B2532}"/>
              </a:ext>
            </a:extLst>
          </p:cNvPr>
          <p:cNvSpPr txBox="1"/>
          <p:nvPr/>
        </p:nvSpPr>
        <p:spPr>
          <a:xfrm>
            <a:off x="834072" y="1524001"/>
            <a:ext cx="832195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Many aspiring developers lack a personal digital portfolio to showcase their skills, achievements, and projects in a professional manner. This creates challenges when applying for internships or freelance opportunities.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3E0D4-D876-9A12-2901-953F349C8F2F}"/>
              </a:ext>
            </a:extLst>
          </p:cNvPr>
          <p:cNvSpPr txBox="1"/>
          <p:nvPr/>
        </p:nvSpPr>
        <p:spPr>
          <a:xfrm>
            <a:off x="739775" y="1695451"/>
            <a:ext cx="841625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This project is a modern, responsive portfolio website designed for Dhinesh Raj K. It highlights his skills, education, certificates, and contact details. The portfolio is structured to provide a clean, accessible, and engaging user experience.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2B3E16-D665-EF43-7590-18E3005D6324}"/>
              </a:ext>
            </a:extLst>
          </p:cNvPr>
          <p:cNvSpPr txBox="1"/>
          <p:nvPr/>
        </p:nvSpPr>
        <p:spPr>
          <a:xfrm>
            <a:off x="723900" y="1695450"/>
            <a:ext cx="8431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- Recruiters looking for web development talent</a:t>
            </a:r>
          </a:p>
          <a:p>
            <a:r>
              <a:rPr lang="en-US" sz="3600" dirty="0"/>
              <a:t>- College professors evaluating student progress</a:t>
            </a:r>
          </a:p>
          <a:p>
            <a:r>
              <a:rPr lang="en-US" sz="3600" dirty="0"/>
              <a:t>- Clients seeking freelance developers</a:t>
            </a:r>
          </a:p>
          <a:p>
            <a:r>
              <a:rPr lang="en-US" sz="3600" dirty="0"/>
              <a:t>- Networking contacts and peers in the tech community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BFC1D-DDFC-598A-03A1-B8772C669B94}"/>
              </a:ext>
            </a:extLst>
          </p:cNvPr>
          <p:cNvSpPr txBox="1"/>
          <p:nvPr/>
        </p:nvSpPr>
        <p:spPr>
          <a:xfrm>
            <a:off x="3048000" y="1476376"/>
            <a:ext cx="61074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- HTML</a:t>
            </a:r>
          </a:p>
          <a:p>
            <a:r>
              <a:rPr lang="en-US" sz="3600" dirty="0"/>
              <a:t>- CSS</a:t>
            </a:r>
          </a:p>
          <a:p>
            <a:r>
              <a:rPr lang="en-US" sz="3600" dirty="0"/>
              <a:t>- Responsive design principles</a:t>
            </a:r>
          </a:p>
          <a:p>
            <a:r>
              <a:rPr lang="en-US" sz="3600" dirty="0"/>
              <a:t>- GitHub for version control , hosting and  </a:t>
            </a:r>
            <a:r>
              <a:rPr lang="en-US" sz="3600" dirty="0" err="1"/>
              <a:t>VScode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692AF-CE13-DE9C-804B-920B6B44569C}"/>
              </a:ext>
            </a:extLst>
          </p:cNvPr>
          <p:cNvSpPr txBox="1"/>
          <p:nvPr/>
        </p:nvSpPr>
        <p:spPr>
          <a:xfrm>
            <a:off x="914400" y="1066800"/>
            <a:ext cx="824103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- Dark-themed modern design</a:t>
            </a:r>
          </a:p>
          <a:p>
            <a:r>
              <a:rPr lang="en-US" sz="4000" dirty="0"/>
              <a:t>- About section with bio and photo</a:t>
            </a:r>
          </a:p>
          <a:p>
            <a:r>
              <a:rPr lang="en-US" sz="4000" dirty="0"/>
              <a:t>- Skills section with progress bars</a:t>
            </a:r>
          </a:p>
          <a:p>
            <a:r>
              <a:rPr lang="en-US" sz="4000" dirty="0"/>
              <a:t>- Certificates and achievements</a:t>
            </a:r>
          </a:p>
          <a:p>
            <a:r>
              <a:rPr lang="en-US" sz="4000" dirty="0"/>
              <a:t>- Contact form with email and phone details</a:t>
            </a:r>
          </a:p>
          <a:p>
            <a:r>
              <a:rPr lang="en-US" sz="4000" dirty="0"/>
              <a:t>- Downloadable CV option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72F23-21E4-3FDE-59A4-5893216B7999}"/>
              </a:ext>
            </a:extLst>
          </p:cNvPr>
          <p:cNvSpPr txBox="1"/>
          <p:nvPr/>
        </p:nvSpPr>
        <p:spPr>
          <a:xfrm>
            <a:off x="755332" y="1447800"/>
            <a:ext cx="840009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- Responsive layout for mobile and desktop</a:t>
            </a:r>
          </a:p>
          <a:p>
            <a:r>
              <a:rPr lang="en-US" sz="4000" dirty="0"/>
              <a:t>- Interactive skill progress bars</a:t>
            </a:r>
          </a:p>
          <a:p>
            <a:r>
              <a:rPr lang="en-US" sz="4000" dirty="0"/>
              <a:t>- Sections: About, Services, Skills, Certificates, Contact</a:t>
            </a:r>
          </a:p>
          <a:p>
            <a:r>
              <a:rPr lang="en-US" sz="4000" dirty="0"/>
              <a:t>- Easy navigation with clean UI</a:t>
            </a:r>
          </a:p>
          <a:p>
            <a:r>
              <a:rPr lang="en-US" sz="4000" dirty="0"/>
              <a:t>- Download CV button for recruiters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378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Mageswar R</cp:lastModifiedBy>
  <cp:revision>24</cp:revision>
  <dcterms:created xsi:type="dcterms:W3CDTF">2024-03-29T15:07:22Z</dcterms:created>
  <dcterms:modified xsi:type="dcterms:W3CDTF">2025-09-10T15:00:33Z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