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69" r:id="rId3"/>
    <p:sldId id="256" r:id="rId4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96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870" y="1737360"/>
            <a:ext cx="8004175" cy="1089660"/>
          </a:xfrm>
        </p:spPr>
        <p:txBody>
          <a:bodyPr wrap="square">
            <a:noAutofit/>
          </a:bodyPr>
          <a:p>
            <a:r>
              <a:rPr lang="en-IN" altLang="en-GB" sz="4800" b="1"/>
              <a:t>MOHAMMED MUSHRAF’S</a:t>
            </a:r>
            <a:endParaRPr lang="en-IN" altLang="en-GB" sz="4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891540" y="3000375"/>
            <a:ext cx="9471660" cy="776605"/>
          </a:xfrm>
        </p:spPr>
        <p:txBody>
          <a:bodyPr>
            <a:noAutofit/>
          </a:bodyPr>
          <a:p>
            <a:r>
              <a:rPr lang="en-IN" altLang="en-GB" sz="8000" b="1"/>
              <a:t>PRESENTATION</a:t>
            </a:r>
            <a:endParaRPr lang="en-IN" altLang="en-GB" sz="8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385" y="385445"/>
            <a:ext cx="10926445" cy="738505"/>
          </a:xfrm>
        </p:spPr>
        <p:txBody>
          <a:bodyPr wrap="square"/>
          <a:lstStyle/>
          <a:p>
            <a:r>
              <a:rPr lang="en-IN" i="1" u="sng" dirty="0"/>
              <a:t>FEATURES AND FUNCTIONALITY</a:t>
            </a:r>
            <a:endParaRPr lang="en-IN" i="1" u="sng" dirty="0"/>
          </a:p>
        </p:txBody>
      </p:sp>
      <p:sp>
        <p:nvSpPr>
          <p:cNvPr id="3" name="Rectangle 2"/>
          <p:cNvSpPr/>
          <p:nvPr/>
        </p:nvSpPr>
        <p:spPr>
          <a:xfrm>
            <a:off x="646176" y="1443841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✅ Responsive Design – Works seamlessly across desktops, tablets,</a:t>
            </a:r>
            <a:endParaRPr lang="en-IN" sz="2000" dirty="0"/>
          </a:p>
          <a:p>
            <a:r>
              <a:rPr lang="en-IN" sz="2000" dirty="0"/>
              <a:t>and smartphones.</a:t>
            </a:r>
            <a:endParaRPr lang="en-IN" sz="2000" dirty="0"/>
          </a:p>
          <a:p>
            <a:r>
              <a:rPr lang="en-IN" sz="2000" dirty="0"/>
              <a:t>✅ Hamburger Menu – Mobile-friendly navigation toggle.</a:t>
            </a:r>
            <a:endParaRPr lang="en-IN" sz="2000" dirty="0"/>
          </a:p>
          <a:p>
            <a:r>
              <a:rPr lang="en-IN" sz="2000" dirty="0"/>
              <a:t>✅ Smooth Scrolling – Enhanced UX for navigating between sections.</a:t>
            </a:r>
            <a:endParaRPr lang="en-IN" sz="2000" dirty="0"/>
          </a:p>
          <a:p>
            <a:r>
              <a:rPr lang="en-IN" sz="2000" dirty="0"/>
              <a:t>✅ Call-to-Action Buttons – Encourage users to explore work or</a:t>
            </a:r>
            <a:endParaRPr lang="en-IN" sz="2000" dirty="0"/>
          </a:p>
          <a:p>
            <a:r>
              <a:rPr lang="en-IN" sz="2000" dirty="0"/>
              <a:t>contact.</a:t>
            </a:r>
            <a:endParaRPr lang="en-IN" sz="2000" dirty="0"/>
          </a:p>
          <a:p>
            <a:r>
              <a:rPr lang="en-IN" sz="2000" dirty="0"/>
              <a:t>✅ Interactive "Career Finder" Project – Showcases a real-world</a:t>
            </a:r>
            <a:endParaRPr lang="en-IN" sz="2000" dirty="0"/>
          </a:p>
          <a:p>
            <a:r>
              <a:rPr lang="en-IN" sz="2000" dirty="0"/>
              <a:t>solution.</a:t>
            </a:r>
            <a:endParaRPr lang="en-IN" sz="2000" dirty="0"/>
          </a:p>
          <a:p>
            <a:r>
              <a:rPr lang="en-IN" sz="2000" dirty="0"/>
              <a:t>✅ Contact Form – Collects messages from visitors.</a:t>
            </a:r>
            <a:endParaRPr lang="en-IN" sz="2000" dirty="0"/>
          </a:p>
          <a:p>
            <a:r>
              <a:rPr lang="en-IN" sz="2000" dirty="0"/>
              <a:t>✅ Scroll-based Back-to-Top Button – Improves navigation experience.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i="1" u="sng" spc="15" dirty="0"/>
              <a:t>RESULTS AND SCREENSHOTS</a:t>
            </a:r>
            <a:endParaRPr sz="4250" i="1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2025-09-10 2004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10" y="1324610"/>
            <a:ext cx="3899535" cy="2330450"/>
          </a:xfrm>
          <a:prstGeom prst="rect">
            <a:avLst/>
          </a:prstGeom>
        </p:spPr>
      </p:pic>
      <p:pic>
        <p:nvPicPr>
          <p:cNvPr id="12" name="Picture 11" descr="Screenshot 2025-09-10 2004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40" y="3876675"/>
            <a:ext cx="3811270" cy="2775585"/>
          </a:xfrm>
          <a:prstGeom prst="rect">
            <a:avLst/>
          </a:prstGeom>
        </p:spPr>
      </p:pic>
      <p:pic>
        <p:nvPicPr>
          <p:cNvPr id="13" name="Picture 12" descr="Screenshot 2025-09-10 2005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65" y="1324610"/>
            <a:ext cx="2644775" cy="51638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i="1" u="sng" dirty="0"/>
              <a:t>CONCLUSION</a:t>
            </a:r>
            <a:endParaRPr i="1"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332" y="159208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This personal portfolio project effectively showcases my skills,</a:t>
            </a:r>
            <a:endParaRPr lang="en-IN" sz="2000" dirty="0"/>
          </a:p>
          <a:p>
            <a:r>
              <a:rPr lang="en-IN" sz="2000" dirty="0"/>
              <a:t>creativity, and professional experience in a visually engaging</a:t>
            </a:r>
            <a:endParaRPr lang="en-IN" sz="2000" dirty="0"/>
          </a:p>
          <a:p>
            <a:r>
              <a:rPr lang="en-IN" sz="2000" dirty="0"/>
              <a:t>and user-friendly manner. With a clean layout, responsive</a:t>
            </a:r>
            <a:endParaRPr lang="en-IN" sz="2000" dirty="0"/>
          </a:p>
          <a:p>
            <a:r>
              <a:rPr lang="en-IN" sz="2000" dirty="0"/>
              <a:t>design, and interactive features like smooth scrolling and a</a:t>
            </a:r>
            <a:endParaRPr lang="en-IN" sz="2000" dirty="0"/>
          </a:p>
          <a:p>
            <a:r>
              <a:rPr lang="en-IN" sz="2000" dirty="0"/>
              <a:t>mobile-friendly menu, it serves as a powerful digital identity. By</a:t>
            </a:r>
            <a:endParaRPr lang="en-IN" sz="2000" dirty="0"/>
          </a:p>
          <a:p>
            <a:r>
              <a:rPr lang="en-IN" sz="2000" dirty="0"/>
              <a:t>highlighting key strengths and a featured project, it not only</a:t>
            </a:r>
            <a:endParaRPr lang="en-IN" sz="2000" dirty="0"/>
          </a:p>
          <a:p>
            <a:r>
              <a:rPr lang="en-IN" sz="2000" dirty="0"/>
              <a:t>builds personal branding but also opens doors to career</a:t>
            </a:r>
            <a:endParaRPr lang="en-IN" sz="2000" dirty="0"/>
          </a:p>
          <a:p>
            <a:r>
              <a:rPr lang="en-IN" sz="2000" dirty="0"/>
              <a:t>opportunities, collaborations, and client engagements.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524" y="549902"/>
            <a:ext cx="3438772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i="1" u="sng" dirty="0" err="1"/>
              <a:t>Github</a:t>
            </a:r>
            <a:r>
              <a:rPr lang="en-IN" sz="4000" b="1" i="1" u="sng" dirty="0"/>
              <a:t> Link:</a:t>
            </a:r>
            <a:endParaRPr lang="en-IN" sz="4000" b="1" i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867" y="3034665"/>
            <a:ext cx="3194304" cy="3020568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80390" y="1732915"/>
            <a:ext cx="760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800"/>
              <a:t>https://github.com/24h038-cell/webdemo.git</a:t>
            </a:r>
            <a:endParaRPr lang="en-US" altLang="en-GB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598" y="59455"/>
            <a:ext cx="7629525" cy="1247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i="0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z="4000" b="1" i="0" u="sng" spc="15" dirty="0">
              <a:solidFill>
                <a:srgbClr val="0F0F0F"/>
              </a:solidFill>
              <a:effectLst/>
              <a:latin typeface="Roboto" panose="020F0502020204030204" pitchFamily="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475615" y="2531745"/>
            <a:ext cx="8610600" cy="347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500" dirty="0"/>
              <a:t>STUDENT NAME:</a:t>
            </a:r>
            <a:r>
              <a:rPr lang="en-IN" altLang="en-US" sz="2500" dirty="0"/>
              <a:t> S.MOHAMMED MUSHRAF</a:t>
            </a:r>
            <a:endParaRPr lang="en-IN" altLang="en-US" sz="2500" dirty="0"/>
          </a:p>
          <a:p>
            <a:r>
              <a:rPr lang="en-US" sz="2500" dirty="0"/>
              <a:t>REGISTER NO AND NMID: </a:t>
            </a:r>
            <a:r>
              <a:rPr lang="en-IN" sz="2500" dirty="0" smtClean="0">
                <a:sym typeface="+mn-ea"/>
              </a:rPr>
              <a:t>5F7F23B0925BFD1A02F47A6BB87A8A15</a:t>
            </a:r>
            <a:endParaRPr lang="en-IN" sz="2500" dirty="0" smtClean="0">
              <a:sym typeface="+mn-ea"/>
            </a:endParaRPr>
          </a:p>
          <a:p>
            <a:r>
              <a:rPr lang="en-IN" sz="2500" dirty="0" smtClean="0">
                <a:sym typeface="+mn-ea"/>
              </a:rPr>
              <a:t>ASUNM1301212402385</a:t>
            </a:r>
            <a:endParaRPr lang="en-IN" sz="2500" dirty="0" smtClean="0">
              <a:sym typeface="+mn-ea"/>
            </a:endParaRPr>
          </a:p>
          <a:p>
            <a:r>
              <a:rPr lang="en-IN" sz="2500" dirty="0" smtClean="0">
                <a:sym typeface="+mn-ea"/>
              </a:rPr>
              <a:t>24H038 </a:t>
            </a:r>
            <a:endParaRPr lang="en-US" sz="2500" dirty="0">
              <a:cs typeface="Calibri" panose="020F0502020204030204"/>
            </a:endParaRPr>
          </a:p>
          <a:p>
            <a:r>
              <a:rPr lang="en-US" sz="2500" dirty="0"/>
              <a:t>DEPARTMENT: </a:t>
            </a:r>
            <a:r>
              <a:rPr lang="en-IN" altLang="en-US" sz="2500" dirty="0"/>
              <a:t>BCA</a:t>
            </a:r>
            <a:endParaRPr lang="en-US" sz="2500" dirty="0"/>
          </a:p>
          <a:p>
            <a:r>
              <a:rPr lang="en-US" sz="2500" dirty="0"/>
              <a:t>COLLEGE/ UNIVERSITY: A.M.JAIN COLLEGE</a:t>
            </a:r>
            <a:endParaRPr lang="en-US" sz="2500" dirty="0"/>
          </a:p>
          <a:p>
            <a:r>
              <a:rPr lang="en-US" sz="2800" dirty="0"/>
              <a:t>          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i="1" u="sng" dirty="0"/>
              <a:t>PROJECT TITLE</a:t>
            </a:r>
            <a:endParaRPr lang="en-IN" i="1" u="sng" dirty="0"/>
          </a:p>
        </p:txBody>
      </p:sp>
      <p:sp>
        <p:nvSpPr>
          <p:cNvPr id="3" name="Rectangle 2"/>
          <p:cNvSpPr/>
          <p:nvPr/>
        </p:nvSpPr>
        <p:spPr>
          <a:xfrm>
            <a:off x="328930" y="1670050"/>
            <a:ext cx="9045575" cy="3318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/>
            <a:r>
              <a:rPr lang="en-US" sz="4800" dirty="0"/>
              <a:t>Interactive Digital Portfolio Using Front End</a:t>
            </a:r>
            <a:endParaRPr lang="en-US" sz="2800" dirty="0"/>
          </a:p>
          <a:p>
            <a:pPr indent="457200"/>
            <a:r>
              <a:rPr lang="en-US" sz="5400" dirty="0"/>
              <a:t>Web Development</a:t>
            </a:r>
            <a:endParaRPr lang="en-US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u="sng" spc="25" dirty="0"/>
              <a:t>A</a:t>
            </a:r>
            <a:r>
              <a:rPr i="1" u="sng" spc="-5" dirty="0"/>
              <a:t>G</a:t>
            </a:r>
            <a:r>
              <a:rPr i="1" u="sng" spc="-35" dirty="0"/>
              <a:t>E</a:t>
            </a:r>
            <a:r>
              <a:rPr i="1" u="sng" spc="15" dirty="0"/>
              <a:t>N</a:t>
            </a:r>
            <a:r>
              <a:rPr i="1" u="sng" dirty="0"/>
              <a:t>DA</a:t>
            </a:r>
            <a:endParaRPr i="1"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575310"/>
            <a:ext cx="6723380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i="1" u="sng" spc="-20" dirty="0"/>
              <a:t>P</a:t>
            </a:r>
            <a:r>
              <a:rPr sz="4000" i="1" u="sng" spc="15" dirty="0"/>
              <a:t>ROB</a:t>
            </a:r>
            <a:r>
              <a:rPr sz="4000" i="1" u="sng" spc="55" dirty="0"/>
              <a:t>L</a:t>
            </a:r>
            <a:r>
              <a:rPr sz="4000" i="1" u="sng" spc="-20" dirty="0"/>
              <a:t>E</a:t>
            </a:r>
            <a:r>
              <a:rPr sz="4000" i="1" u="sng" spc="20" dirty="0"/>
              <a:t>M</a:t>
            </a:r>
            <a:r>
              <a:rPr sz="4000" i="1" u="sng" dirty="0"/>
              <a:t>	</a:t>
            </a:r>
            <a:r>
              <a:rPr sz="4000" i="1" u="sng" spc="10" dirty="0"/>
              <a:t>S</a:t>
            </a:r>
            <a:r>
              <a:rPr sz="4000" i="1" u="sng" spc="-370" dirty="0"/>
              <a:t>T</a:t>
            </a:r>
            <a:r>
              <a:rPr sz="4000" i="1" u="sng" spc="-375" dirty="0"/>
              <a:t>A</a:t>
            </a:r>
            <a:r>
              <a:rPr sz="4000" i="1" u="sng" spc="15" dirty="0"/>
              <a:t>T</a:t>
            </a:r>
            <a:r>
              <a:rPr sz="4000" i="1" u="sng" spc="-10" dirty="0"/>
              <a:t>E</a:t>
            </a:r>
            <a:r>
              <a:rPr sz="4000" i="1" u="sng" spc="-20" dirty="0"/>
              <a:t>ME</a:t>
            </a:r>
            <a:r>
              <a:rPr sz="4000" i="1" u="sng" spc="10" dirty="0"/>
              <a:t>NT</a:t>
            </a:r>
            <a:endParaRPr sz="4000" i="1" u="sng"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333375" y="2019300"/>
            <a:ext cx="7799705" cy="37547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800" dirty="0"/>
              <a:t>In today's competitive digital landscape, individuals often struggle</a:t>
            </a:r>
            <a:endParaRPr lang="en-IN" sz="2800" dirty="0"/>
          </a:p>
          <a:p>
            <a:r>
              <a:rPr lang="en-IN" sz="2800" dirty="0"/>
              <a:t>to effectively showcase their skills, work, and personal brand online.</a:t>
            </a:r>
            <a:endParaRPr lang="en-IN" sz="2800" dirty="0"/>
          </a:p>
          <a:p>
            <a:r>
              <a:rPr lang="en-IN" sz="2800" dirty="0"/>
              <a:t>Without a personal portfolio, it's difficult to stand out to potential</a:t>
            </a:r>
            <a:endParaRPr lang="en-IN" sz="2800" dirty="0"/>
          </a:p>
          <a:p>
            <a:r>
              <a:rPr lang="en-IN" sz="2800" dirty="0"/>
              <a:t>employers, collaborators, or clients. The lack of a centralized,</a:t>
            </a:r>
            <a:endParaRPr lang="en-IN" sz="2800" dirty="0"/>
          </a:p>
          <a:p>
            <a:r>
              <a:rPr lang="en-IN" sz="2800" dirty="0"/>
              <a:t>visually appealing, and professional platform limits career</a:t>
            </a:r>
            <a:endParaRPr lang="en-IN" sz="2800" dirty="0"/>
          </a:p>
          <a:p>
            <a:r>
              <a:rPr lang="en-IN" sz="2800" dirty="0"/>
              <a:t>opportunities and personal branding.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i="1" u="sng" spc="5" dirty="0"/>
              <a:t>PROJECT	</a:t>
            </a:r>
            <a:r>
              <a:rPr sz="4000" i="1" u="sng" spc="-20" dirty="0"/>
              <a:t>OVERVIEW</a:t>
            </a:r>
            <a:endParaRPr sz="4000" i="1" u="sng" spc="-2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0075" y="1612265"/>
            <a:ext cx="7713980" cy="49669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400" dirty="0"/>
              <a:t>This project is a personal portfolio website me </a:t>
            </a:r>
            <a:r>
              <a:rPr lang="en-IN" sz="2400" b="1" dirty="0"/>
              <a:t>MUSHRAF,</a:t>
            </a:r>
            <a:r>
              <a:rPr lang="en-IN" sz="2400" dirty="0"/>
              <a:t> a tech innovator,</a:t>
            </a:r>
            <a:endParaRPr lang="en-IN" sz="2400" dirty="0"/>
          </a:p>
          <a:p>
            <a:r>
              <a:rPr lang="en-IN" sz="2400" dirty="0"/>
              <a:t>digital marketer, and creative developer. It serves as a digital identity, my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skills, past work, and contact information in a clean, modern, and mobile-</a:t>
            </a:r>
            <a:endParaRPr lang="en-IN" sz="2400" dirty="0"/>
          </a:p>
          <a:p>
            <a:r>
              <a:rPr lang="en-IN" sz="2400" dirty="0"/>
              <a:t>responsive format. The website uses smooth scrolling, interactive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navigation, and a "Career Finder" project to demonstrate </a:t>
            </a:r>
            <a:r>
              <a:rPr lang="en-IN" sz="2400" dirty="0" err="1"/>
              <a:t>Avenash's</a:t>
            </a:r>
            <a:endParaRPr lang="en-IN" sz="2400" dirty="0"/>
          </a:p>
          <a:p>
            <a:r>
              <a:rPr lang="en-IN" sz="2400" dirty="0"/>
              <a:t>capabilities and value proposition.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135" y="540385"/>
            <a:ext cx="7388860" cy="98298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i="1" u="sng" spc="25" dirty="0"/>
              <a:t>W</a:t>
            </a:r>
            <a:r>
              <a:rPr sz="4000" i="1" u="sng" spc="-20" dirty="0"/>
              <a:t>H</a:t>
            </a:r>
            <a:r>
              <a:rPr sz="4000" i="1" u="sng" spc="20" dirty="0"/>
              <a:t>O</a:t>
            </a:r>
            <a:r>
              <a:rPr sz="4000" i="1" u="sng" spc="-235" dirty="0"/>
              <a:t> </a:t>
            </a:r>
            <a:r>
              <a:rPr sz="4000" i="1" u="sng" spc="-10" dirty="0"/>
              <a:t>AR</a:t>
            </a:r>
            <a:r>
              <a:rPr sz="4000" i="1" u="sng" spc="15" dirty="0"/>
              <a:t>E</a:t>
            </a:r>
            <a:r>
              <a:rPr sz="4000" i="1" u="sng" spc="-35" dirty="0"/>
              <a:t> </a:t>
            </a:r>
            <a:r>
              <a:rPr sz="4000" i="1" u="sng" spc="-10" dirty="0"/>
              <a:t>T</a:t>
            </a:r>
            <a:r>
              <a:rPr sz="4000" i="1" u="sng" spc="-15" dirty="0"/>
              <a:t>H</a:t>
            </a:r>
            <a:r>
              <a:rPr sz="4000" i="1" u="sng" spc="15" dirty="0"/>
              <a:t>E</a:t>
            </a:r>
            <a:r>
              <a:rPr sz="4000" i="1" u="sng" spc="-35" dirty="0"/>
              <a:t> </a:t>
            </a:r>
            <a:r>
              <a:rPr sz="4000" i="1" u="sng" spc="-20" dirty="0"/>
              <a:t>E</a:t>
            </a:r>
            <a:r>
              <a:rPr sz="4000" i="1" u="sng" spc="30" dirty="0"/>
              <a:t>N</a:t>
            </a:r>
            <a:r>
              <a:rPr sz="4000" i="1" u="sng" spc="15" dirty="0"/>
              <a:t>D</a:t>
            </a:r>
            <a:r>
              <a:rPr sz="4000" i="1" u="sng" spc="-45" dirty="0"/>
              <a:t> </a:t>
            </a:r>
            <a:r>
              <a:rPr sz="4000" i="1" u="sng" dirty="0"/>
              <a:t>U</a:t>
            </a:r>
            <a:r>
              <a:rPr sz="4000" i="1" u="sng" spc="10" dirty="0"/>
              <a:t>S</a:t>
            </a:r>
            <a:r>
              <a:rPr sz="4000" i="1" u="sng" spc="-25" dirty="0"/>
              <a:t>E</a:t>
            </a:r>
            <a:r>
              <a:rPr sz="4000" i="1" u="sng" spc="-10" dirty="0"/>
              <a:t>R</a:t>
            </a:r>
            <a:r>
              <a:rPr sz="4000" i="1" u="sng" spc="5" dirty="0"/>
              <a:t>S?</a:t>
            </a:r>
            <a:endParaRPr sz="4000" i="1" u="sng" spc="5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600075" y="2019300"/>
            <a:ext cx="7884795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Recruiters and hiring managers looking to assess technical and</a:t>
            </a:r>
            <a:endParaRPr lang="en-IN" sz="2400" dirty="0"/>
          </a:p>
          <a:p>
            <a:r>
              <a:rPr lang="en-IN" sz="2400" dirty="0"/>
              <a:t>creative skills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Clients or businesses interested in digital marketing, automation,</a:t>
            </a:r>
            <a:endParaRPr lang="en-IN" sz="2400" dirty="0"/>
          </a:p>
          <a:p>
            <a:r>
              <a:rPr lang="en-IN" sz="2400" dirty="0"/>
              <a:t>or web development services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Collaborators or peers in tech/</a:t>
            </a:r>
            <a:r>
              <a:rPr lang="en-IN" sz="2400" dirty="0" err="1"/>
              <a:t>startups</a:t>
            </a:r>
            <a:r>
              <a:rPr lang="en-IN" sz="2400" dirty="0"/>
              <a:t> seeking partnerships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General audience interested in learning more about my</a:t>
            </a:r>
            <a:endParaRPr lang="en-IN" sz="2400" dirty="0"/>
          </a:p>
          <a:p>
            <a:r>
              <a:rPr lang="en-IN" sz="2400" dirty="0"/>
              <a:t>work and skills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i="1" u="sng" spc="10" dirty="0"/>
              <a:t>TOOLS AND TECHNIQUES</a:t>
            </a:r>
            <a:endParaRPr sz="3600" i="1" u="sng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76880" y="2143125"/>
            <a:ext cx="6833235" cy="417385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200" dirty="0"/>
              <a:t>HTML5 – Structuring the web content</a:t>
            </a:r>
            <a:endParaRPr lang="en-IN" sz="2200" dirty="0"/>
          </a:p>
          <a:p>
            <a:r>
              <a:rPr lang="en-IN" sz="2200" dirty="0"/>
              <a:t>CSS3 – Styling and responsive design</a:t>
            </a:r>
            <a:endParaRPr lang="en-IN" sz="2200" dirty="0"/>
          </a:p>
          <a:p>
            <a:r>
              <a:rPr lang="en-IN" sz="2200" dirty="0"/>
              <a:t>JavaScript – Interactivity (hamburger menu, scroll effects)</a:t>
            </a:r>
            <a:endParaRPr lang="en-IN" sz="2200" dirty="0"/>
          </a:p>
          <a:p>
            <a:r>
              <a:rPr lang="en-IN" sz="2200" dirty="0" err="1"/>
              <a:t>Wix</a:t>
            </a:r>
            <a:r>
              <a:rPr lang="en-IN" sz="2200" dirty="0"/>
              <a:t> – Used for hosting the featured project (Career Finder)</a:t>
            </a:r>
            <a:endParaRPr lang="en-IN" sz="2200" dirty="0"/>
          </a:p>
          <a:p>
            <a:r>
              <a:rPr lang="en-IN" sz="2200" dirty="0"/>
              <a:t>Fonts –</a:t>
            </a: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‘Poppins’ font for modern typography</a:t>
            </a:r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Gradient and Shadow Effects – For modern visual design</a:t>
            </a:r>
            <a:endParaRPr lang="en-IN" sz="2200" dirty="0"/>
          </a:p>
          <a:p>
            <a:r>
              <a:rPr lang="en-IN" sz="2200" dirty="0"/>
              <a:t>Responsive Design – Media queries for mobile support</a:t>
            </a:r>
            <a:endParaRPr lang="en-IN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lang="en-IN" sz="4000" b="1" i="1" u="sng" spc="1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739775" y="1145912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/>
              <a:t>Navigation Bar: Fixed at top with links to Home, About, Work, Contact, and</a:t>
            </a:r>
            <a:endParaRPr lang="en-IN" sz="2000" dirty="0"/>
          </a:p>
          <a:p>
            <a:r>
              <a:rPr lang="en-IN" sz="2000" dirty="0"/>
              <a:t>Skills. Includes a hamburger menu for mobile.</a:t>
            </a:r>
            <a:endParaRPr lang="en-IN" sz="2000" dirty="0"/>
          </a:p>
          <a:p>
            <a:r>
              <a:rPr lang="en-IN" sz="2000" dirty="0"/>
              <a:t>Hero Section: Full-screen intro with name, tagline, and call-to-action button.</a:t>
            </a:r>
            <a:endParaRPr lang="en-IN" sz="2000" dirty="0"/>
          </a:p>
          <a:p>
            <a:r>
              <a:rPr lang="en-IN" sz="2000" dirty="0"/>
              <a:t>About Section: Short bio and list of technical and professional skills.</a:t>
            </a:r>
            <a:endParaRPr lang="en-IN" sz="2000" dirty="0"/>
          </a:p>
          <a:p>
            <a:r>
              <a:rPr lang="en-IN" sz="2000" dirty="0"/>
              <a:t>Work Section: Highlight of the featured project (Career Finder), including a</a:t>
            </a:r>
            <a:endParaRPr lang="en-IN" sz="2000" dirty="0"/>
          </a:p>
          <a:p>
            <a:r>
              <a:rPr lang="en-IN" sz="2000" dirty="0"/>
              <a:t>button linking to a live demo.</a:t>
            </a:r>
            <a:endParaRPr lang="en-IN" sz="2000" dirty="0"/>
          </a:p>
          <a:p>
            <a:r>
              <a:rPr lang="en-IN" sz="2000" dirty="0"/>
              <a:t>Contact Section: Simple form to collect user inquiries.</a:t>
            </a:r>
            <a:endParaRPr lang="en-IN" sz="2000" dirty="0"/>
          </a:p>
          <a:p>
            <a:r>
              <a:rPr lang="en-IN" sz="2000" dirty="0"/>
              <a:t>Back-to-Top Button: Floating button for better UX on long pages.</a:t>
            </a:r>
            <a:endParaRPr lang="en-IN" sz="2000" dirty="0"/>
          </a:p>
          <a:p>
            <a:r>
              <a:rPr lang="en-IN" sz="2000" dirty="0" err="1"/>
              <a:t>Color</a:t>
            </a:r>
            <a:r>
              <a:rPr lang="en-IN" sz="2000" dirty="0"/>
              <a:t> Theme: Dark mode with gradients and glowing shadows for a futuristic,</a:t>
            </a:r>
            <a:endParaRPr lang="en-IN" sz="2000" dirty="0"/>
          </a:p>
          <a:p>
            <a:r>
              <a:rPr lang="en-IN" sz="2000" dirty="0"/>
              <a:t>tech-savvy feel.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3648</Words>
  <Application>WPS Presentation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Cambria Math</vt:lpstr>
      <vt:lpstr>Office Theme</vt:lpstr>
      <vt:lpstr>PowerPoint 演示文稿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LAB3</dc:creator>
  <cp:lastModifiedBy>ASRA</cp:lastModifiedBy>
  <cp:revision>5</cp:revision>
  <dcterms:created xsi:type="dcterms:W3CDTF">2025-09-10T13:57:49Z</dcterms:created>
  <dcterms:modified xsi:type="dcterms:W3CDTF">2025-09-10T14:44:47Z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E427EA7C7F0642CE86AA69ECA71A24FE_13</vt:lpwstr>
  </property>
  <property fmtid="{D5CDD505-2E9C-101B-9397-08002B2CF9AE}" pid="3" name="KSOProductBuildVer">
    <vt:lpwstr>2057-12.2.0.22549</vt:lpwstr>
  </property>
</Properties>
</file>