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35" autoAdjust="0"/>
  </p:normalViewPr>
  <p:slideViewPr>
    <p:cSldViewPr>
      <p:cViewPr varScale="1">
        <p:scale>
          <a:sx n="102" d="100"/>
          <a:sy n="102" d="100"/>
        </p:scale>
        <p:origin x="91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325437"/>
            <a:ext cx="9882822" cy="974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547494"/>
            <a:ext cx="691134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Digital</a:t>
            </a:r>
            <a:r>
              <a:rPr sz="3200" spc="-4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Portfolio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6300" y="2513798"/>
            <a:ext cx="8724900" cy="18644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NAME:</a:t>
            </a:r>
            <a:r>
              <a:rPr lang="en-GB" sz="2400" spc="-20" dirty="0">
                <a:latin typeface="Calibri"/>
                <a:cs typeface="Calibri"/>
              </a:rPr>
              <a:t> PRAVEEN KUMAR.S</a:t>
            </a:r>
          </a:p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NMID:</a:t>
            </a:r>
            <a:r>
              <a:rPr lang="en-GB" sz="2400" spc="-20" dirty="0">
                <a:latin typeface="Calibri"/>
                <a:cs typeface="Calibri"/>
              </a:rPr>
              <a:t>212402407/asunm1301212402407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DEPARTMENT:</a:t>
            </a:r>
            <a:r>
              <a:rPr lang="en-GB" sz="2400" spc="-10" dirty="0">
                <a:latin typeface="Calibri"/>
                <a:cs typeface="Calibri"/>
              </a:rPr>
              <a:t>BCA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UNIVERSITY:</a:t>
            </a:r>
            <a:r>
              <a:rPr lang="en-GB" sz="2400" spc="-10" dirty="0">
                <a:latin typeface="Calibri"/>
                <a:cs typeface="Calibri"/>
              </a:rPr>
              <a:t>AMJAIN COLLEGE /MADRAS UNIVERSITY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3109" y="6493994"/>
            <a:ext cx="68008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8224"/>
            <a:ext cx="1457324" cy="20097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7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10" dirty="0"/>
              <a:t>RESULTS</a:t>
            </a:r>
            <a:r>
              <a:rPr sz="4250" spc="-55" dirty="0"/>
              <a:t> </a:t>
            </a:r>
            <a:r>
              <a:rPr sz="4250" spc="65" dirty="0"/>
              <a:t>AND</a:t>
            </a:r>
            <a:r>
              <a:rPr sz="4250" spc="-15" dirty="0"/>
              <a:t> </a:t>
            </a:r>
            <a:r>
              <a:rPr sz="4250" spc="-45" dirty="0"/>
              <a:t>SCREENSHOTS</a:t>
            </a:r>
            <a:endParaRPr sz="4250"/>
          </a:p>
        </p:txBody>
      </p:sp>
      <p:sp>
        <p:nvSpPr>
          <p:cNvPr id="15" name="object 15"/>
          <p:cNvSpPr txBox="1"/>
          <p:nvPr/>
        </p:nvSpPr>
        <p:spPr>
          <a:xfrm>
            <a:off x="1522094" y="6481294"/>
            <a:ext cx="100838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E04B5B-0069-00D2-EB71-5B5C29B87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3" y="1199213"/>
            <a:ext cx="3107418" cy="5468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82930" y="1542097"/>
            <a:ext cx="7401559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portfolios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today’s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competitive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showcases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technical 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skills.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branding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visibility.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recruiters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candidate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AI-</a:t>
            </a:r>
            <a:r>
              <a:rPr sz="2400" dirty="0">
                <a:latin typeface="Calibri"/>
                <a:cs typeface="Calibri"/>
              </a:rPr>
              <a:t>driven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09" y="1464310"/>
            <a:ext cx="50958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DIGITAL</a:t>
            </a:r>
            <a:r>
              <a:rPr sz="4250" i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250" i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PORTFOLIO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398843"/>
            <a:ext cx="26523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818258" y="2007235"/>
            <a:ext cx="4184650" cy="3873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4320" indent="-26543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2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Layout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Screenshots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z="4250" spc="-140" dirty="0"/>
              <a:t>PROBLEM</a:t>
            </a:r>
            <a:r>
              <a:rPr sz="4250" spc="-270" dirty="0"/>
              <a:t> </a:t>
            </a:r>
            <a:r>
              <a:rPr sz="4250" spc="-125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82930" y="1470405"/>
            <a:ext cx="813752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Many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students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lack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proper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platform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showcase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skills.</a:t>
            </a:r>
            <a:endParaRPr sz="2750">
              <a:latin typeface="Calibri"/>
              <a:cs typeface="Calibri"/>
            </a:endParaRPr>
          </a:p>
          <a:p>
            <a:pPr marL="12700" marR="151765">
              <a:lnSpc>
                <a:spcPct val="101299"/>
              </a:lnSpc>
              <a:spcBef>
                <a:spcPts val="35"/>
              </a:spcBef>
            </a:pPr>
            <a:r>
              <a:rPr sz="2750" dirty="0">
                <a:latin typeface="Calibri"/>
                <a:cs typeface="Calibri"/>
              </a:rPr>
              <a:t>Traditional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resumes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fail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display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creativity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effectively. </a:t>
            </a:r>
            <a:r>
              <a:rPr sz="2750" dirty="0">
                <a:latin typeface="Calibri"/>
                <a:cs typeface="Calibri"/>
              </a:rPr>
              <a:t>Recruiters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difficult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evaluate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projects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without visuals.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Lack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branding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reduces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opportunities.</a:t>
            </a:r>
            <a:endParaRPr sz="2750">
              <a:latin typeface="Calibri"/>
              <a:cs typeface="Calibri"/>
            </a:endParaRPr>
          </a:p>
          <a:p>
            <a:pPr marL="12700" marR="17145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A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digital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solves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these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issues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interactive format.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967" y="351790"/>
            <a:ext cx="56019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14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726122" y="2114486"/>
            <a:ext cx="7652384" cy="34442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0594">
              <a:lnSpc>
                <a:spcPct val="102499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project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about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digital portfolio.</a:t>
            </a:r>
            <a:endParaRPr sz="2750">
              <a:latin typeface="Calibri"/>
              <a:cs typeface="Calibri"/>
            </a:endParaRPr>
          </a:p>
          <a:p>
            <a:pPr marL="12700" marR="846455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It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highlights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academic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achievements,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skills,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projects.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serves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professional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identity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online.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user-friendly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visually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appealing.</a:t>
            </a:r>
            <a:endParaRPr sz="2750">
              <a:latin typeface="Calibri"/>
              <a:cs typeface="Calibri"/>
            </a:endParaRPr>
          </a:p>
          <a:p>
            <a:pPr marL="12700" marR="579755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complete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overview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creator.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z="3200" spc="130" dirty="0"/>
              <a:t>WHO</a:t>
            </a:r>
            <a:r>
              <a:rPr sz="3200" spc="-210" dirty="0"/>
              <a:t> </a:t>
            </a:r>
            <a:r>
              <a:rPr sz="3200" spc="-170" dirty="0"/>
              <a:t>ARE</a:t>
            </a:r>
            <a:r>
              <a:rPr sz="3200" spc="-5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dirty="0"/>
              <a:t>END</a:t>
            </a:r>
            <a:r>
              <a:rPr sz="3200" spc="-15" dirty="0"/>
              <a:t> </a:t>
            </a:r>
            <a:r>
              <a:rPr sz="3200" spc="-85" dirty="0"/>
              <a:t>USERS?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>
              <a:lnSpc>
                <a:spcPct val="102400"/>
              </a:lnSpc>
              <a:spcBef>
                <a:spcPts val="50"/>
              </a:spcBef>
            </a:pPr>
            <a:r>
              <a:rPr dirty="0"/>
              <a:t>Students</a:t>
            </a:r>
            <a:r>
              <a:rPr spc="95" dirty="0"/>
              <a:t> </a:t>
            </a:r>
            <a:r>
              <a:rPr dirty="0"/>
              <a:t>who</a:t>
            </a:r>
            <a:r>
              <a:rPr spc="85" dirty="0"/>
              <a:t> </a:t>
            </a:r>
            <a:r>
              <a:rPr dirty="0"/>
              <a:t>want</a:t>
            </a:r>
            <a:r>
              <a:rPr spc="105" dirty="0"/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dirty="0"/>
              <a:t>display</a:t>
            </a:r>
            <a:r>
              <a:rPr spc="70" dirty="0"/>
              <a:t> </a:t>
            </a:r>
            <a:r>
              <a:rPr dirty="0"/>
              <a:t>their</a:t>
            </a:r>
            <a:r>
              <a:rPr spc="55" dirty="0"/>
              <a:t> </a:t>
            </a:r>
            <a:r>
              <a:rPr spc="-10" dirty="0"/>
              <a:t>work. </a:t>
            </a:r>
            <a:r>
              <a:rPr dirty="0"/>
              <a:t>Recruiters</a:t>
            </a:r>
            <a:r>
              <a:rPr spc="125" dirty="0"/>
              <a:t> </a:t>
            </a:r>
            <a:r>
              <a:rPr dirty="0"/>
              <a:t>searching</a:t>
            </a:r>
            <a:r>
              <a:rPr spc="114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talented</a:t>
            </a:r>
            <a:r>
              <a:rPr spc="110" dirty="0"/>
              <a:t> </a:t>
            </a:r>
            <a:r>
              <a:rPr spc="-10" dirty="0"/>
              <a:t>candidates. </a:t>
            </a:r>
            <a:r>
              <a:rPr dirty="0"/>
              <a:t>Teachers</a:t>
            </a:r>
            <a:r>
              <a:rPr spc="130" dirty="0"/>
              <a:t> </a:t>
            </a:r>
            <a:r>
              <a:rPr dirty="0"/>
              <a:t>evaluating</a:t>
            </a:r>
            <a:r>
              <a:rPr spc="125" dirty="0"/>
              <a:t> </a:t>
            </a:r>
            <a:r>
              <a:rPr dirty="0"/>
              <a:t>student</a:t>
            </a:r>
            <a:r>
              <a:rPr spc="125" dirty="0"/>
              <a:t> </a:t>
            </a:r>
            <a:r>
              <a:rPr spc="-10" dirty="0"/>
              <a:t>projects.</a:t>
            </a:r>
          </a:p>
          <a:p>
            <a:pPr marR="196215">
              <a:lnSpc>
                <a:spcPts val="3379"/>
              </a:lnSpc>
              <a:spcBef>
                <a:spcPts val="30"/>
              </a:spcBef>
            </a:pPr>
            <a:r>
              <a:rPr dirty="0"/>
              <a:t>Peers</a:t>
            </a:r>
            <a:r>
              <a:rPr spc="185" dirty="0"/>
              <a:t> </a:t>
            </a:r>
            <a:r>
              <a:rPr dirty="0"/>
              <a:t>collaborating</a:t>
            </a:r>
            <a:r>
              <a:rPr spc="100" dirty="0"/>
              <a:t> </a:t>
            </a:r>
            <a:r>
              <a:rPr dirty="0"/>
              <a:t>and</a:t>
            </a:r>
            <a:r>
              <a:rPr spc="100" dirty="0"/>
              <a:t> </a:t>
            </a:r>
            <a:r>
              <a:rPr dirty="0"/>
              <a:t>sharing</a:t>
            </a:r>
            <a:r>
              <a:rPr spc="95" dirty="0"/>
              <a:t> </a:t>
            </a:r>
            <a:r>
              <a:rPr spc="-10" dirty="0"/>
              <a:t>knowledge. </a:t>
            </a:r>
            <a:r>
              <a:rPr dirty="0"/>
              <a:t>Anyone</a:t>
            </a:r>
            <a:r>
              <a:rPr spc="90" dirty="0"/>
              <a:t> </a:t>
            </a:r>
            <a:r>
              <a:rPr dirty="0"/>
              <a:t>interested</a:t>
            </a:r>
            <a:r>
              <a:rPr spc="100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dirty="0"/>
              <a:t>learning</a:t>
            </a:r>
            <a:r>
              <a:rPr spc="100" dirty="0"/>
              <a:t> </a:t>
            </a:r>
            <a:r>
              <a:rPr dirty="0"/>
              <a:t>about</a:t>
            </a:r>
            <a:r>
              <a:rPr spc="105" dirty="0"/>
              <a:t> </a:t>
            </a:r>
            <a:r>
              <a:rPr spc="-25" dirty="0"/>
              <a:t>the </a:t>
            </a:r>
            <a:r>
              <a:rPr dirty="0"/>
              <a:t>portfolio</a:t>
            </a:r>
            <a:r>
              <a:rPr spc="135" dirty="0"/>
              <a:t> </a:t>
            </a:r>
            <a:r>
              <a:rPr spc="-10" dirty="0"/>
              <a:t>creator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15" dirty="0"/>
              <a:t> </a:t>
            </a:r>
            <a:r>
              <a:rPr sz="3600" spc="65" dirty="0"/>
              <a:t>AND</a:t>
            </a:r>
            <a:r>
              <a:rPr sz="3600" spc="1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942335" y="2114486"/>
            <a:ext cx="6585584" cy="2156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HTML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layout.</a:t>
            </a:r>
            <a:endParaRPr sz="2750">
              <a:latin typeface="Calibri"/>
              <a:cs typeface="Calibri"/>
            </a:endParaRPr>
          </a:p>
          <a:p>
            <a:pPr marL="12700" marR="203835">
              <a:lnSpc>
                <a:spcPct val="102400"/>
              </a:lnSpc>
              <a:spcBef>
                <a:spcPts val="5"/>
              </a:spcBef>
            </a:pPr>
            <a:r>
              <a:rPr sz="2750" dirty="0">
                <a:latin typeface="Calibri"/>
                <a:cs typeface="Calibri"/>
              </a:rPr>
              <a:t>JavaScript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interactivity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functionality. </a:t>
            </a:r>
            <a:r>
              <a:rPr sz="2750" dirty="0">
                <a:latin typeface="Calibri"/>
                <a:cs typeface="Calibri"/>
              </a:rPr>
              <a:t>GitHub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version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control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hosting.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25"/>
              </a:spcBef>
            </a:pPr>
            <a:r>
              <a:rPr sz="2750" dirty="0">
                <a:latin typeface="Calibri"/>
                <a:cs typeface="Calibri"/>
              </a:rPr>
              <a:t>Optional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frameworks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Bootstrap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faster design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5400" spc="-160" dirty="0"/>
              <a:t>Portfolio</a:t>
            </a:r>
            <a:r>
              <a:rPr sz="5400" spc="-165" dirty="0"/>
              <a:t> </a:t>
            </a:r>
            <a:r>
              <a:rPr sz="5400" spc="-100" dirty="0"/>
              <a:t>Design</a:t>
            </a:r>
            <a:r>
              <a:rPr sz="5400" spc="-110" dirty="0"/>
              <a:t> </a:t>
            </a:r>
            <a:r>
              <a:rPr sz="5400" spc="-275" dirty="0"/>
              <a:t>and</a:t>
            </a:r>
            <a:r>
              <a:rPr sz="5400" spc="-60" dirty="0"/>
              <a:t> </a:t>
            </a:r>
            <a:r>
              <a:rPr sz="5400" spc="-320" dirty="0"/>
              <a:t>Layout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57580">
              <a:lnSpc>
                <a:spcPct val="102400"/>
              </a:lnSpc>
              <a:spcBef>
                <a:spcPts val="50"/>
              </a:spcBef>
            </a:pPr>
            <a:r>
              <a:rPr dirty="0"/>
              <a:t>Simple,</a:t>
            </a:r>
            <a:r>
              <a:rPr spc="105" dirty="0"/>
              <a:t> </a:t>
            </a:r>
            <a:r>
              <a:rPr dirty="0"/>
              <a:t>clean,</a:t>
            </a:r>
            <a:r>
              <a:rPr spc="11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professional</a:t>
            </a:r>
            <a:r>
              <a:rPr spc="85" dirty="0"/>
              <a:t> </a:t>
            </a:r>
            <a:r>
              <a:rPr spc="-10" dirty="0"/>
              <a:t>interface. </a:t>
            </a:r>
            <a:r>
              <a:rPr dirty="0"/>
              <a:t>Organized</a:t>
            </a:r>
            <a:r>
              <a:rPr spc="130" dirty="0"/>
              <a:t> </a:t>
            </a:r>
            <a:r>
              <a:rPr dirty="0"/>
              <a:t>sections</a:t>
            </a:r>
            <a:r>
              <a:rPr spc="60" dirty="0"/>
              <a:t> </a:t>
            </a:r>
            <a:r>
              <a:rPr dirty="0"/>
              <a:t>for</a:t>
            </a:r>
            <a:r>
              <a:rPr spc="105" dirty="0"/>
              <a:t> </a:t>
            </a:r>
            <a:r>
              <a:rPr dirty="0"/>
              <a:t>easy</a:t>
            </a:r>
            <a:r>
              <a:rPr spc="40" dirty="0"/>
              <a:t> </a:t>
            </a:r>
            <a:r>
              <a:rPr spc="-10" dirty="0"/>
              <a:t>navigation.</a:t>
            </a:r>
          </a:p>
          <a:p>
            <a:pPr marL="12700" marR="912494">
              <a:lnSpc>
                <a:spcPct val="100000"/>
              </a:lnSpc>
              <a:spcBef>
                <a:spcPts val="80"/>
              </a:spcBef>
            </a:pPr>
            <a:r>
              <a:rPr dirty="0"/>
              <a:t>Consistent</a:t>
            </a:r>
            <a:r>
              <a:rPr spc="100" dirty="0"/>
              <a:t> </a:t>
            </a:r>
            <a:r>
              <a:rPr dirty="0"/>
              <a:t>color</a:t>
            </a:r>
            <a:r>
              <a:rPr spc="95" dirty="0"/>
              <a:t> </a:t>
            </a:r>
            <a:r>
              <a:rPr dirty="0"/>
              <a:t>scheme</a:t>
            </a:r>
            <a:r>
              <a:rPr spc="120" dirty="0"/>
              <a:t> </a:t>
            </a:r>
            <a:r>
              <a:rPr dirty="0"/>
              <a:t>and</a:t>
            </a:r>
            <a:r>
              <a:rPr spc="114" dirty="0"/>
              <a:t> </a:t>
            </a:r>
            <a:r>
              <a:rPr spc="-10" dirty="0"/>
              <a:t>typography. </a:t>
            </a:r>
            <a:r>
              <a:rPr dirty="0"/>
              <a:t>Responsive</a:t>
            </a:r>
            <a:r>
              <a:rPr spc="70" dirty="0"/>
              <a:t> </a:t>
            </a:r>
            <a:r>
              <a:rPr dirty="0"/>
              <a:t>design</a:t>
            </a:r>
            <a:r>
              <a:rPr spc="145" dirty="0"/>
              <a:t> </a:t>
            </a:r>
            <a:r>
              <a:rPr dirty="0"/>
              <a:t>for</a:t>
            </a:r>
            <a:r>
              <a:rPr spc="30" dirty="0"/>
              <a:t> </a:t>
            </a:r>
            <a:r>
              <a:rPr dirty="0"/>
              <a:t>all</a:t>
            </a:r>
            <a:r>
              <a:rPr spc="60" dirty="0"/>
              <a:t> </a:t>
            </a:r>
            <a:r>
              <a:rPr spc="-10" dirty="0"/>
              <a:t>devices.</a:t>
            </a:r>
          </a:p>
          <a:p>
            <a:pPr marL="12700" marR="5080">
              <a:lnSpc>
                <a:spcPct val="102400"/>
              </a:lnSpc>
              <a:spcBef>
                <a:spcPts val="5"/>
              </a:spcBef>
            </a:pPr>
            <a:r>
              <a:rPr dirty="0"/>
              <a:t>Visual</a:t>
            </a:r>
            <a:r>
              <a:rPr spc="75" dirty="0"/>
              <a:t> </a:t>
            </a:r>
            <a:r>
              <a:rPr dirty="0"/>
              <a:t>elements</a:t>
            </a:r>
            <a:r>
              <a:rPr spc="70" dirty="0"/>
              <a:t> </a:t>
            </a:r>
            <a:r>
              <a:rPr dirty="0"/>
              <a:t>like</a:t>
            </a:r>
            <a:r>
              <a:rPr spc="80" dirty="0"/>
              <a:t> </a:t>
            </a:r>
            <a:r>
              <a:rPr dirty="0"/>
              <a:t>images</a:t>
            </a:r>
            <a:r>
              <a:rPr spc="70" dirty="0"/>
              <a:t> </a:t>
            </a:r>
            <a:r>
              <a:rPr dirty="0"/>
              <a:t>and</a:t>
            </a:r>
            <a:r>
              <a:rPr spc="80" dirty="0"/>
              <a:t> </a:t>
            </a:r>
            <a:r>
              <a:rPr dirty="0"/>
              <a:t>icons</a:t>
            </a:r>
            <a:r>
              <a:rPr spc="70" dirty="0"/>
              <a:t> </a:t>
            </a:r>
            <a:r>
              <a:rPr dirty="0"/>
              <a:t>for</a:t>
            </a:r>
            <a:r>
              <a:rPr spc="40" dirty="0"/>
              <a:t> </a:t>
            </a:r>
            <a:r>
              <a:rPr spc="-10" dirty="0"/>
              <a:t>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FEATURES</a:t>
            </a:r>
            <a:r>
              <a:rPr spc="-50" dirty="0"/>
              <a:t> </a:t>
            </a:r>
            <a:r>
              <a:rPr spc="55" dirty="0"/>
              <a:t>AND</a:t>
            </a:r>
            <a:r>
              <a:rPr spc="-15" dirty="0"/>
              <a:t> </a:t>
            </a:r>
            <a:r>
              <a:rPr spc="-4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573468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Interactive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navigation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Sections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Skills,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Contact.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latin typeface="Calibri"/>
                <a:cs typeface="Calibri"/>
              </a:rPr>
              <a:t>Integration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certificates,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videos.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GitHub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LinkedIn.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dirty="0">
                <a:latin typeface="Calibri"/>
                <a:cs typeface="Calibri"/>
              </a:rPr>
              <a:t>Downloadable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resume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Digital Portfolio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ADMIN</cp:lastModifiedBy>
  <cp:revision>1</cp:revision>
  <dcterms:created xsi:type="dcterms:W3CDTF">2025-09-04T10:05:02Z</dcterms:created>
  <dcterms:modified xsi:type="dcterms:W3CDTF">2025-09-04T10:20:45Z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LastSaved">
    <vt:filetime>2025-09-04T00:00:00Z</vt:filetime>
  </property>
</Properties>
</file>