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200399" y="1181834"/>
            <a:ext cx="871543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</a:t>
            </a:r>
            <a:r>
              <a:rPr lang="en-IN" sz="2400" dirty="0" err="1"/>
              <a:t>K.KANISELVI</a:t>
            </a:r>
            <a:endParaRPr lang="en-US" sz="2400" dirty="0"/>
          </a:p>
          <a:p>
            <a:r>
              <a:rPr lang="en-US" sz="2400" dirty="0"/>
              <a:t>REGISTER NO AND NMID:</a:t>
            </a:r>
            <a:r>
              <a:rPr lang="en-IN" sz="2400" dirty="0"/>
              <a:t>212402484 AND </a:t>
            </a:r>
            <a:r>
              <a:rPr lang="en-IN" sz="2400" dirty="0" err="1"/>
              <a:t>asunm1301212402484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</a:t>
            </a:r>
            <a:r>
              <a:rPr lang="en-IN" sz="2400" dirty="0"/>
              <a:t>BCA</a:t>
            </a:r>
            <a:endParaRPr lang="en-US" sz="2400" dirty="0"/>
          </a:p>
          <a:p>
            <a:r>
              <a:rPr lang="en-US" sz="2400" dirty="0"/>
              <a:t>COLLEGE: :</a:t>
            </a:r>
            <a:r>
              <a:rPr lang="en-IN" sz="2400" dirty="0"/>
              <a:t>A.M.Jain College/Madras University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43474"/>
            <a:ext cx="1457293" cy="201452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Baskerville Old Face" pitchFamily="18" charset="0"/>
              </a:rPr>
              <a:t>RESULTS AND SCREENSHOTS</a:t>
            </a:r>
            <a:endParaRPr sz="4250" dirty="0">
              <a:latin typeface="Baskerville Old Face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623B9-FFFB-4991-C7AD-69B2D43624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8" y="1325634"/>
            <a:ext cx="4761611" cy="23125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9E462D-581B-E2B4-C1D5-10A0C6F351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50" y="1440186"/>
            <a:ext cx="6982418" cy="34032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Baskerville Old Face" pitchFamily="18" charset="0"/>
              </a:rPr>
              <a:t>CONCLUSION</a:t>
            </a:r>
            <a:endParaRPr dirty="0">
              <a:latin typeface="Baskerville Old Face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95274" y="1571612"/>
            <a:ext cx="8201044" cy="2786082"/>
          </a:xfrm>
        </p:spPr>
        <p:txBody>
          <a:bodyPr/>
          <a:lstStyle/>
          <a:p>
            <a:r>
              <a:rPr lang="en-GB" sz="2400" dirty="0"/>
              <a:t>Digital portfolios are essential in today’s competitive world.</a:t>
            </a:r>
          </a:p>
          <a:p>
            <a:r>
              <a:rPr lang="en-GB" sz="2400" dirty="0"/>
              <a:t>This project showcases technical and creative skills.</a:t>
            </a:r>
          </a:p>
          <a:p>
            <a:r>
              <a:rPr lang="en-GB" sz="2400" dirty="0"/>
              <a:t>It improves personal branding and visibility.</a:t>
            </a:r>
          </a:p>
          <a:p>
            <a:r>
              <a:rPr lang="en-GB" sz="2400" dirty="0"/>
              <a:t>Provides recruiters with a better candidate evaluation tool.</a:t>
            </a:r>
          </a:p>
          <a:p>
            <a:r>
              <a:rPr lang="en-GB" sz="2400" dirty="0"/>
              <a:t>Future scope includes adding blogs and AI-driven features.</a:t>
            </a:r>
          </a:p>
          <a:p>
            <a:endParaRPr lang="en-US" sz="2400" dirty="0">
              <a:latin typeface="Baskerville Old Face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6927861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4250" i="1" u="sng" dirty="0"/>
              <a:t> </a:t>
            </a:r>
            <a:br>
              <a:rPr lang="en-GB" sz="4250" i="1" u="sng" dirty="0"/>
            </a:br>
            <a:r>
              <a:rPr lang="en-GB" sz="4250" i="1" u="sng" dirty="0"/>
              <a:t>DIGITAL PORTFOLIO</a:t>
            </a:r>
            <a:endParaRPr sz="4250" i="1" u="sng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414177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Baskerville Old Face" pitchFamily="18" charset="0"/>
              </a:rPr>
              <a:t>A</a:t>
            </a:r>
            <a:r>
              <a:rPr spc="-5" dirty="0">
                <a:latin typeface="Baskerville Old Face" pitchFamily="18" charset="0"/>
              </a:rPr>
              <a:t>G</a:t>
            </a:r>
            <a:r>
              <a:rPr spc="-35" dirty="0">
                <a:latin typeface="Baskerville Old Face" pitchFamily="18" charset="0"/>
              </a:rPr>
              <a:t>E</a:t>
            </a:r>
            <a:r>
              <a:rPr spc="15" dirty="0">
                <a:latin typeface="Baskerville Old Face" pitchFamily="18" charset="0"/>
              </a:rPr>
              <a:t>N</a:t>
            </a:r>
            <a:r>
              <a:rPr dirty="0">
                <a:latin typeface="Baskerville Old Face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1738282" y="1571612"/>
            <a:ext cx="680085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Baskerville Old Face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Baskerville Old Face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Baskerville Old Face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Baskerville Old Face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latin typeface="Baskerville Old Face" pitchFamily="18" charset="0"/>
              </a:rPr>
              <a:t>P</a:t>
            </a:r>
            <a:r>
              <a:rPr sz="4250" spc="15" dirty="0">
                <a:latin typeface="Baskerville Old Face" pitchFamily="18" charset="0"/>
              </a:rPr>
              <a:t>ROB</a:t>
            </a:r>
            <a:r>
              <a:rPr sz="4250" spc="55" dirty="0">
                <a:latin typeface="Baskerville Old Face" pitchFamily="18" charset="0"/>
              </a:rPr>
              <a:t>L</a:t>
            </a:r>
            <a:r>
              <a:rPr sz="4250" spc="-20" dirty="0">
                <a:latin typeface="Baskerville Old Face" pitchFamily="18" charset="0"/>
              </a:rPr>
              <a:t>E</a:t>
            </a:r>
            <a:r>
              <a:rPr sz="4250" spc="20" dirty="0">
                <a:latin typeface="Baskerville Old Face" pitchFamily="18" charset="0"/>
              </a:rPr>
              <a:t>M</a:t>
            </a:r>
            <a:r>
              <a:rPr sz="4250" dirty="0">
                <a:latin typeface="Baskerville Old Face" pitchFamily="18" charset="0"/>
              </a:rPr>
              <a:t>	</a:t>
            </a:r>
            <a:r>
              <a:rPr sz="4250" spc="10" dirty="0">
                <a:latin typeface="Baskerville Old Face" pitchFamily="18" charset="0"/>
              </a:rPr>
              <a:t>S</a:t>
            </a:r>
            <a:r>
              <a:rPr sz="4250" spc="-370" dirty="0">
                <a:latin typeface="Baskerville Old Face" pitchFamily="18" charset="0"/>
              </a:rPr>
              <a:t>T</a:t>
            </a:r>
            <a:r>
              <a:rPr sz="4250" spc="-375" dirty="0">
                <a:latin typeface="Baskerville Old Face" pitchFamily="18" charset="0"/>
              </a:rPr>
              <a:t>A</a:t>
            </a:r>
            <a:r>
              <a:rPr sz="4250" spc="15" dirty="0">
                <a:latin typeface="Baskerville Old Face" pitchFamily="18" charset="0"/>
              </a:rPr>
              <a:t>T</a:t>
            </a:r>
            <a:r>
              <a:rPr sz="4250" spc="-10" dirty="0">
                <a:latin typeface="Baskerville Old Face" pitchFamily="18" charset="0"/>
              </a:rPr>
              <a:t>E</a:t>
            </a:r>
            <a:r>
              <a:rPr sz="4250" spc="-20" dirty="0">
                <a:latin typeface="Baskerville Old Face" pitchFamily="18" charset="0"/>
              </a:rPr>
              <a:t>ME</a:t>
            </a:r>
            <a:r>
              <a:rPr sz="4250" spc="10" dirty="0">
                <a:latin typeface="Baskerville Old Face" pitchFamily="18" charset="0"/>
              </a:rPr>
              <a:t>NT</a:t>
            </a:r>
            <a:endParaRPr sz="4250">
              <a:latin typeface="Baskerville Old Face" pitchFamily="18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95274" y="1500174"/>
            <a:ext cx="8429684" cy="3016210"/>
          </a:xfrm>
        </p:spPr>
        <p:txBody>
          <a:bodyPr/>
          <a:lstStyle/>
          <a:p>
            <a:r>
              <a:rPr lang="en-GB" sz="2800" dirty="0"/>
              <a:t>Many students lack a proper platform to showcase their skills.</a:t>
            </a:r>
          </a:p>
          <a:p>
            <a:r>
              <a:rPr lang="en-GB" sz="2800" dirty="0"/>
              <a:t>Traditional resumes fail to display creativity effectively.</a:t>
            </a:r>
          </a:p>
          <a:p>
            <a:r>
              <a:rPr lang="en-GB" sz="2800" dirty="0"/>
              <a:t>Recruiters find it difficult to evaluate projects without visuals.</a:t>
            </a:r>
          </a:p>
          <a:p>
            <a:r>
              <a:rPr lang="en-GB" sz="2800" dirty="0"/>
              <a:t>Lack of personal branding reduces opportunities.</a:t>
            </a:r>
          </a:p>
          <a:p>
            <a:r>
              <a:rPr lang="en-GB" sz="2800" dirty="0"/>
              <a:t>A digital portfolio solves these issues with an interactive format.</a:t>
            </a:r>
          </a:p>
          <a:p>
            <a:endParaRPr lang="en-US" sz="2800" dirty="0">
              <a:latin typeface="Baskerville Old Face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Baskerville Old Face" pitchFamily="18" charset="0"/>
              </a:rPr>
              <a:t>PROJECT	</a:t>
            </a:r>
            <a:r>
              <a:rPr sz="4250" spc="-20" dirty="0">
                <a:latin typeface="Baskerville Old Face" pitchFamily="18" charset="0"/>
              </a:rPr>
              <a:t>OVERVIEW</a:t>
            </a:r>
            <a:endParaRPr sz="4250">
              <a:latin typeface="Baskerville Old Face" pitchFamily="18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738150" y="2143116"/>
            <a:ext cx="8058168" cy="3877985"/>
          </a:xfrm>
        </p:spPr>
        <p:txBody>
          <a:bodyPr/>
          <a:lstStyle/>
          <a:p>
            <a:r>
              <a:rPr lang="en-GB" sz="2800" dirty="0"/>
              <a:t>The project is about creating a personal digital portfolio.</a:t>
            </a:r>
          </a:p>
          <a:p>
            <a:r>
              <a:rPr lang="en-GB" sz="2800" dirty="0"/>
              <a:t>It highlights academic achievements, skills, and projects.</a:t>
            </a:r>
          </a:p>
          <a:p>
            <a:r>
              <a:rPr lang="en-GB" sz="2800" dirty="0"/>
              <a:t>The portfolio serves as a professional identity online.</a:t>
            </a:r>
          </a:p>
          <a:p>
            <a:r>
              <a:rPr lang="en-GB" sz="2800" dirty="0"/>
              <a:t>It is user-friendly and visually appealing.</a:t>
            </a:r>
          </a:p>
          <a:p>
            <a:r>
              <a:rPr lang="en-GB" sz="2800" dirty="0"/>
              <a:t>The aim is to provide a complete overview of the creator.</a:t>
            </a:r>
          </a:p>
          <a:p>
            <a:endParaRPr lang="en-US" sz="2800" dirty="0">
              <a:latin typeface="Baskerville Old Face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itchFamily="18" charset="0"/>
              </a:rPr>
              <a:t>W</a:t>
            </a:r>
            <a:r>
              <a:rPr sz="3200" spc="-20" dirty="0">
                <a:latin typeface="Baskerville Old Face" pitchFamily="18" charset="0"/>
              </a:rPr>
              <a:t>H</a:t>
            </a:r>
            <a:r>
              <a:rPr sz="3200" spc="20" dirty="0">
                <a:latin typeface="Baskerville Old Face" pitchFamily="18" charset="0"/>
              </a:rPr>
              <a:t>O</a:t>
            </a:r>
            <a:r>
              <a:rPr sz="3200" spc="-235" dirty="0">
                <a:latin typeface="Baskerville Old Face" pitchFamily="18" charset="0"/>
              </a:rPr>
              <a:t> </a:t>
            </a:r>
            <a:r>
              <a:rPr sz="3200" spc="-10" dirty="0">
                <a:latin typeface="Baskerville Old Face" pitchFamily="18" charset="0"/>
              </a:rPr>
              <a:t>AR</a:t>
            </a:r>
            <a:r>
              <a:rPr sz="3200" spc="15" dirty="0">
                <a:latin typeface="Baskerville Old Face" pitchFamily="18" charset="0"/>
              </a:rPr>
              <a:t>E</a:t>
            </a:r>
            <a:r>
              <a:rPr sz="3200" spc="-35" dirty="0">
                <a:latin typeface="Baskerville Old Face" pitchFamily="18" charset="0"/>
              </a:rPr>
              <a:t> </a:t>
            </a:r>
            <a:r>
              <a:rPr sz="3200" spc="-10" dirty="0">
                <a:latin typeface="Baskerville Old Face" pitchFamily="18" charset="0"/>
              </a:rPr>
              <a:t>T</a:t>
            </a:r>
            <a:r>
              <a:rPr sz="3200" spc="-15" dirty="0">
                <a:latin typeface="Baskerville Old Face" pitchFamily="18" charset="0"/>
              </a:rPr>
              <a:t>H</a:t>
            </a:r>
            <a:r>
              <a:rPr sz="3200" spc="15" dirty="0">
                <a:latin typeface="Baskerville Old Face" pitchFamily="18" charset="0"/>
              </a:rPr>
              <a:t>E</a:t>
            </a:r>
            <a:r>
              <a:rPr sz="3200" spc="-35" dirty="0">
                <a:latin typeface="Baskerville Old Face" pitchFamily="18" charset="0"/>
              </a:rPr>
              <a:t> </a:t>
            </a:r>
            <a:r>
              <a:rPr sz="3200" spc="-20" dirty="0">
                <a:latin typeface="Baskerville Old Face" pitchFamily="18" charset="0"/>
              </a:rPr>
              <a:t>E</a:t>
            </a:r>
            <a:r>
              <a:rPr sz="3200" spc="30" dirty="0">
                <a:latin typeface="Baskerville Old Face" pitchFamily="18" charset="0"/>
              </a:rPr>
              <a:t>N</a:t>
            </a:r>
            <a:r>
              <a:rPr sz="3200" spc="15" dirty="0">
                <a:latin typeface="Baskerville Old Face" pitchFamily="18" charset="0"/>
              </a:rPr>
              <a:t>D</a:t>
            </a:r>
            <a:r>
              <a:rPr sz="3200" spc="-45" dirty="0">
                <a:latin typeface="Baskerville Old Face" pitchFamily="18" charset="0"/>
              </a:rPr>
              <a:t> </a:t>
            </a:r>
            <a:r>
              <a:rPr sz="3200" dirty="0">
                <a:latin typeface="Baskerville Old Face" pitchFamily="18" charset="0"/>
              </a:rPr>
              <a:t>U</a:t>
            </a:r>
            <a:r>
              <a:rPr sz="3200" spc="10" dirty="0">
                <a:latin typeface="Baskerville Old Face" pitchFamily="18" charset="0"/>
              </a:rPr>
              <a:t>S</a:t>
            </a:r>
            <a:r>
              <a:rPr sz="3200" spc="-25" dirty="0">
                <a:latin typeface="Baskerville Old Face" pitchFamily="18" charset="0"/>
              </a:rPr>
              <a:t>E</a:t>
            </a:r>
            <a:r>
              <a:rPr sz="3200" spc="-10" dirty="0">
                <a:latin typeface="Baskerville Old Face" pitchFamily="18" charset="0"/>
              </a:rPr>
              <a:t>R</a:t>
            </a:r>
            <a:r>
              <a:rPr sz="3200" spc="5" dirty="0">
                <a:latin typeface="Baskerville Old Face" pitchFamily="18" charset="0"/>
              </a:rPr>
              <a:t>S?</a:t>
            </a:r>
            <a:endParaRPr sz="3200">
              <a:latin typeface="Baskerville Old Face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95274" y="1571612"/>
            <a:ext cx="6500858" cy="2857520"/>
          </a:xfrm>
        </p:spPr>
        <p:txBody>
          <a:bodyPr/>
          <a:lstStyle/>
          <a:p>
            <a:r>
              <a:rPr lang="en-GB" sz="2800" dirty="0"/>
              <a:t>Students who want to display their work.</a:t>
            </a:r>
          </a:p>
          <a:p>
            <a:r>
              <a:rPr lang="en-GB" sz="2800" dirty="0"/>
              <a:t>Recruiters searching for talented candidates.</a:t>
            </a:r>
          </a:p>
          <a:p>
            <a:r>
              <a:rPr lang="en-GB" sz="2800" dirty="0"/>
              <a:t>Teachers evaluating student projects.</a:t>
            </a:r>
          </a:p>
          <a:p>
            <a:r>
              <a:rPr lang="en-GB" sz="2800" dirty="0"/>
              <a:t>Peers collaborating and sharing knowledge.</a:t>
            </a:r>
          </a:p>
          <a:p>
            <a:r>
              <a:rPr lang="en-GB" sz="2800" dirty="0"/>
              <a:t>Anyone interested in learning about the portfolio creator</a:t>
            </a:r>
          </a:p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Baskerville Old Face" pitchFamily="18" charset="0"/>
              </a:rPr>
              <a:t>TOOLS AND TECHNIQUES</a:t>
            </a:r>
            <a:endParaRPr sz="3600" dirty="0">
              <a:latin typeface="Baskerville Old Face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952728" y="2143116"/>
            <a:ext cx="6858048" cy="2431435"/>
          </a:xfrm>
        </p:spPr>
        <p:txBody>
          <a:bodyPr/>
          <a:lstStyle/>
          <a:p>
            <a:r>
              <a:rPr lang="en-GB" sz="2800" dirty="0"/>
              <a:t>HTML for structure and layout.</a:t>
            </a:r>
          </a:p>
          <a:p>
            <a:r>
              <a:rPr lang="en-GB" sz="2800" dirty="0"/>
              <a:t>JavaScript for interactivity and functionality.</a:t>
            </a:r>
          </a:p>
          <a:p>
            <a:r>
              <a:rPr lang="en-GB" sz="2800" dirty="0" err="1"/>
              <a:t>GitHub</a:t>
            </a:r>
            <a:r>
              <a:rPr lang="en-GB" sz="2800" dirty="0"/>
              <a:t> for version control and hosting.</a:t>
            </a:r>
          </a:p>
          <a:p>
            <a:r>
              <a:rPr lang="en-GB" sz="2800" dirty="0"/>
              <a:t>Optional frameworks like Bootstrap for faster design</a:t>
            </a:r>
            <a:r>
              <a:rPr lang="en-GB" dirty="0"/>
              <a:t>.</a:t>
            </a: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30997"/>
          </a:xfrm>
        </p:spPr>
        <p:txBody>
          <a:bodyPr/>
          <a:lstStyle/>
          <a:p>
            <a:r>
              <a:rPr lang="en-US" sz="5400" dirty="0">
                <a:latin typeface="Baskerville Old Face" pitchFamily="18" charset="0"/>
              </a:rPr>
              <a:t>Portfolio Design and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7915292" cy="2585323"/>
          </a:xfrm>
        </p:spPr>
        <p:txBody>
          <a:bodyPr/>
          <a:lstStyle/>
          <a:p>
            <a:r>
              <a:rPr lang="en-GB" sz="2800" dirty="0"/>
              <a:t>Simple, clean, and professional interface.</a:t>
            </a:r>
          </a:p>
          <a:p>
            <a:r>
              <a:rPr lang="en-GB" sz="2800" dirty="0"/>
              <a:t>Organized sections for easy navigation.</a:t>
            </a:r>
          </a:p>
          <a:p>
            <a:r>
              <a:rPr lang="en-GB" sz="2800" dirty="0"/>
              <a:t>Consistent </a:t>
            </a:r>
            <a:r>
              <a:rPr lang="en-GB" sz="2800" dirty="0" err="1"/>
              <a:t>color</a:t>
            </a:r>
            <a:r>
              <a:rPr lang="en-GB" sz="2800" dirty="0"/>
              <a:t> scheme and typography.</a:t>
            </a:r>
          </a:p>
          <a:p>
            <a:r>
              <a:rPr lang="en-GB" sz="2800" dirty="0"/>
              <a:t>Responsive design for all devices.</a:t>
            </a:r>
          </a:p>
          <a:p>
            <a:r>
              <a:rPr lang="en-GB" sz="2800" dirty="0"/>
              <a:t>Visual elements like images and icons for better appeal.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itchFamily="18" charset="0"/>
              </a:rPr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6057904" cy="2585323"/>
          </a:xfrm>
        </p:spPr>
        <p:txBody>
          <a:bodyPr/>
          <a:lstStyle/>
          <a:p>
            <a:r>
              <a:rPr lang="en-GB" sz="2400" dirty="0"/>
              <a:t>Interactive navigation bar.</a:t>
            </a:r>
          </a:p>
          <a:p>
            <a:r>
              <a:rPr lang="en-GB" sz="2400" dirty="0"/>
              <a:t>Sections for About Me, Skills, Projects, and Contact.</a:t>
            </a:r>
          </a:p>
          <a:p>
            <a:r>
              <a:rPr lang="en-GB" sz="2400" dirty="0"/>
              <a:t>Integration of images, certificates, and videos.</a:t>
            </a:r>
          </a:p>
          <a:p>
            <a:r>
              <a:rPr lang="en-GB" sz="2400" dirty="0"/>
              <a:t>External links to </a:t>
            </a:r>
            <a:r>
              <a:rPr lang="en-GB" sz="2400" dirty="0" err="1"/>
              <a:t>GitHub</a:t>
            </a:r>
            <a:r>
              <a:rPr lang="en-GB" sz="2400" dirty="0"/>
              <a:t> and LinkedIn.</a:t>
            </a:r>
          </a:p>
          <a:p>
            <a:r>
              <a:rPr lang="en-GB" sz="2400" dirty="0"/>
              <a:t>Downloadable resume option.</a:t>
            </a:r>
          </a:p>
          <a:p>
            <a:endParaRPr lang="en-US" sz="24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371</Words>
  <Application>Microsoft Office PowerPoint</Application>
  <PresentationFormat>Widescreen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Baskerville Old Face</vt:lpstr>
      <vt:lpstr>Calibri</vt:lpstr>
      <vt:lpstr>Roboto</vt:lpstr>
      <vt:lpstr>Times New Roman</vt:lpstr>
      <vt:lpstr>Trebuchet MS</vt:lpstr>
      <vt:lpstr>Office Theme</vt:lpstr>
      <vt:lpstr>Digital Portfolio  </vt:lpstr>
      <vt:lpstr>  DIGITAL PORTFOLIO</vt:lpstr>
      <vt:lpstr>AGENDA</vt:lpstr>
      <vt:lpstr>PROBLEM STATEMENT</vt:lpstr>
      <vt:lpstr>PROJECT OVERVIEW</vt:lpstr>
      <vt:lpstr>WHO ARE THE END USERS?</vt:lpstr>
      <vt:lpstr>TOOLS AND TECHNIQUES</vt:lpstr>
      <vt:lpstr>Portfolio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35</cp:revision>
  <dcterms:created xsi:type="dcterms:W3CDTF">2024-03-29T15:07:22Z</dcterms:created>
  <dcterms:modified xsi:type="dcterms:W3CDTF">2025-09-10T09:12:12Z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