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h118-beep/TNSDC-DIGITAL-PROTOFOLIO/blob/1fa142706222da718b830402bca93911f2e6fdfd/resume.html" TargetMode="External"/><Relationship Id="rId2" Type="http://schemas.openxmlformats.org/officeDocument/2006/relationships/hyperlink" Target="https://github.com/24h118-beep/TNSDC-DIGITAL-PROTOFOLI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200399" y="1181834"/>
            <a:ext cx="871543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K.KANISELVI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212402484 AND </a:t>
            </a:r>
            <a:r>
              <a:rPr lang="en-IN" sz="2400" dirty="0" err="1"/>
              <a:t>asunm1301212402484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 COLLEGE/ UNIVERSITY:</a:t>
            </a:r>
            <a:r>
              <a:rPr lang="en-IN" sz="2400" dirty="0"/>
              <a:t>A.M.Jain College/Madras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8658-1F66-833F-37EE-EDFC275B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5444"/>
            <a:ext cx="10827067" cy="4924425"/>
          </a:xfrm>
        </p:spPr>
        <p:txBody>
          <a:bodyPr/>
          <a:lstStyle/>
          <a:p>
            <a:r>
              <a:rPr lang="en-GB" dirty="0"/>
              <a:t>GITHUB LINK</a:t>
            </a:r>
            <a:br>
              <a:rPr lang="en-GB" dirty="0"/>
            </a:br>
            <a:br>
              <a:rPr lang="en-GB" dirty="0"/>
            </a:br>
            <a:r>
              <a:rPr lang="en-GB" sz="2400" dirty="0">
                <a:hlinkClick r:id="rId2"/>
              </a:rPr>
              <a:t>https://github.com/24h118-beep/TNSDC-DIGITAL-PROTOFOLIO</a:t>
            </a:r>
            <a:r>
              <a:rPr lang="en-GB" sz="2800" dirty="0">
                <a:hlinkClick r:id="rId2"/>
              </a:rPr>
              <a:t>.git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DIGITAL PORTFOLIO LINK</a:t>
            </a:r>
            <a:br>
              <a:rPr lang="en-GB" sz="2800" dirty="0"/>
            </a:br>
            <a:r>
              <a:rPr lang="en-GB" sz="2800" dirty="0">
                <a:hlinkClick r:id="rId3"/>
              </a:rPr>
              <a:t>https://github.com/24h118-beep/TNSDC-DIGITAL-PROTOFOLIO/blob/1fa142706222da718b830402bca93911f2e6fdfd/resume.html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FA41-66B3-7288-2F7A-09164D95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4"/>
          </a:xfrm>
        </p:spPr>
        <p:txBody>
          <a:bodyPr/>
          <a:lstStyle/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482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414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  <vt:lpstr>GITHUB LINK  https://github.com/24h118-beep/TNSDC-DIGITAL-PROTOFOLIO.git    DIGITAL PORTFOLIO LINK https://github.com/24h118-beep/TNSDC-DIGITAL-PROTOFOLIO/blob/1fa142706222da718b830402bca93911f2e6fdfd/resume.html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new account</cp:lastModifiedBy>
  <cp:revision>35</cp:revision>
  <dcterms:created xsi:type="dcterms:W3CDTF">2024-03-29T15:07:22Z</dcterms:created>
  <dcterms:modified xsi:type="dcterms:W3CDTF">2025-09-15T11:52:28Z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