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09654" y="2643182"/>
            <a:ext cx="871543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V.Devipriya</a:t>
            </a:r>
            <a:endParaRPr lang="en-US" sz="2400" dirty="0"/>
          </a:p>
          <a:p>
            <a:r>
              <a:rPr lang="en-US" sz="2400" dirty="0"/>
              <a:t>REGISTER NO AND NMID: 212402340/asunm1301212402340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COLLEGE/ UNIVERSITY: AM Jain College/Madras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7FE6-E73B-AEFD-61E7-E8980B6E03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829169"/>
            <a:ext cx="4690639" cy="3328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7860A9-37D2-D829-3C14-DAAFB3EBA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59" y="1829168"/>
            <a:ext cx="4248473" cy="35324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371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OLD BAD</cp:lastModifiedBy>
  <cp:revision>32</cp:revision>
  <dcterms:created xsi:type="dcterms:W3CDTF">2024-03-29T15:07:22Z</dcterms:created>
  <dcterms:modified xsi:type="dcterms:W3CDTF">2025-09-04T10:29:00Z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