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325437"/>
            <a:ext cx="9882822" cy="974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534" y="1547494"/>
            <a:ext cx="6911340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8590" y="4444"/>
            <a:ext cx="28428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Digital</a:t>
            </a:r>
            <a:r>
              <a:rPr sz="3200" spc="-45" dirty="0">
                <a:solidFill>
                  <a:srgbClr val="0E0E0E"/>
                </a:solidFill>
              </a:rPr>
              <a:t> </a:t>
            </a:r>
            <a:r>
              <a:rPr sz="3200" spc="-10" dirty="0">
                <a:solidFill>
                  <a:srgbClr val="0E0E0E"/>
                </a:solidFill>
              </a:rPr>
              <a:t>Portfolio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75790" y="3003264"/>
            <a:ext cx="8606410" cy="1877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30275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NAME:</a:t>
            </a:r>
            <a:r>
              <a:rPr lang="en-GB" sz="2400" spc="-20" dirty="0">
                <a:latin typeface="Calibri"/>
                <a:cs typeface="Calibri"/>
              </a:rPr>
              <a:t> V.RAGUL</a:t>
            </a:r>
            <a:r>
              <a:rPr sz="2400" spc="-20" dirty="0">
                <a:latin typeface="Calibri"/>
                <a:cs typeface="Calibri"/>
              </a:rPr>
              <a:t> </a:t>
            </a:r>
            <a:endParaRPr lang="en-GB" sz="2400" spc="-20" dirty="0">
              <a:latin typeface="Calibri"/>
              <a:cs typeface="Calibri"/>
            </a:endParaRPr>
          </a:p>
          <a:p>
            <a:pPr marL="12700" marR="930275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NMID:</a:t>
            </a:r>
            <a:r>
              <a:rPr lang="en-GB" sz="2400" spc="-20" dirty="0">
                <a:latin typeface="Calibri"/>
                <a:cs typeface="Calibri"/>
              </a:rPr>
              <a:t> 212402411/asunm1301212402411</a:t>
            </a:r>
          </a:p>
          <a:p>
            <a:pPr marL="12700" marR="930275">
              <a:lnSpc>
                <a:spcPct val="100400"/>
              </a:lnSpc>
              <a:spcBef>
                <a:spcPts val="90"/>
              </a:spcBef>
            </a:pPr>
            <a:r>
              <a:rPr sz="2400" spc="-10" dirty="0">
                <a:latin typeface="Calibri"/>
                <a:cs typeface="Calibri"/>
              </a:rPr>
              <a:t>DEPARTMENT:</a:t>
            </a:r>
            <a:r>
              <a:rPr lang="en-GB" sz="2400" spc="-10" dirty="0">
                <a:latin typeface="Calibri"/>
                <a:cs typeface="Calibri"/>
              </a:rPr>
              <a:t>BCA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dirty="0">
                <a:latin typeface="Calibri"/>
                <a:cs typeface="Calibri"/>
              </a:rPr>
              <a:t>COLLEGE: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COLLEGE/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UNIVERSITY:</a:t>
            </a:r>
            <a:r>
              <a:rPr lang="en-GB" sz="2400" spc="-10" dirty="0">
                <a:latin typeface="Calibri"/>
                <a:cs typeface="Calibri"/>
              </a:rPr>
              <a:t>AMJAIN COLLEGE/MADRAS UNIVERSITY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3" name="object 3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3109" y="6493994"/>
            <a:ext cx="68008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1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48224"/>
            <a:ext cx="1457324" cy="200977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273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10" dirty="0"/>
              <a:t>RESULTS</a:t>
            </a:r>
            <a:r>
              <a:rPr sz="4250" spc="-55" dirty="0"/>
              <a:t> </a:t>
            </a:r>
            <a:r>
              <a:rPr sz="4250" spc="65" dirty="0"/>
              <a:t>AND</a:t>
            </a:r>
            <a:r>
              <a:rPr sz="4250" spc="-15" dirty="0"/>
              <a:t> </a:t>
            </a:r>
            <a:r>
              <a:rPr sz="4250" spc="-45" dirty="0"/>
              <a:t>SCREENSHOTS</a:t>
            </a:r>
            <a:endParaRPr sz="4250"/>
          </a:p>
        </p:txBody>
      </p:sp>
      <p:sp>
        <p:nvSpPr>
          <p:cNvPr id="15" name="object 15"/>
          <p:cNvSpPr txBox="1"/>
          <p:nvPr/>
        </p:nvSpPr>
        <p:spPr>
          <a:xfrm>
            <a:off x="1522094" y="6481294"/>
            <a:ext cx="100838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92F3C6-7EDF-6192-3076-BE806BF63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80" y="1426750"/>
            <a:ext cx="2383756" cy="50847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CONCLUSION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582930" y="1542097"/>
            <a:ext cx="7401559" cy="186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Digital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portfolios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essential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today’s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competitive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world.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showcases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technical 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creative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skills.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improves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personal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branding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visibility.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Provides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recruiters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better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candidate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evaluation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tool.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latin typeface="Calibri"/>
                <a:cs typeface="Calibri"/>
              </a:rPr>
              <a:t>Future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scope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blogs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AI-</a:t>
            </a:r>
            <a:r>
              <a:rPr sz="2400" dirty="0">
                <a:latin typeface="Calibri"/>
                <a:cs typeface="Calibri"/>
              </a:rPr>
              <a:t>driven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740409" y="1464310"/>
            <a:ext cx="509587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DIGITAL</a:t>
            </a:r>
            <a:r>
              <a:rPr sz="4250" i="1" u="sng" spc="-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4250" i="1" u="sng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PORTFOLIO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398843"/>
            <a:ext cx="265239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1818258" y="2007235"/>
            <a:ext cx="4184650" cy="3873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4320" indent="-26543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2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4320" indent="-26543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4320" indent="-26543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spc="75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4320" indent="-26479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2750" spc="1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4320" indent="-26479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 and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 Layout</a:t>
            </a:r>
            <a:endParaRPr sz="2750">
              <a:latin typeface="Times New Roman"/>
              <a:cs typeface="Times New Roman"/>
            </a:endParaRPr>
          </a:p>
          <a:p>
            <a:pPr marL="274320" indent="-26479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4320" indent="-26543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 Screenshots</a:t>
            </a:r>
            <a:endParaRPr sz="2750">
              <a:latin typeface="Times New Roman"/>
              <a:cs typeface="Times New Roman"/>
            </a:endParaRPr>
          </a:p>
          <a:p>
            <a:pPr marL="274320" indent="-26543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4320" indent="-26543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432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30"/>
              </a:spcBef>
            </a:pPr>
            <a:r>
              <a:rPr sz="4250" spc="-140" dirty="0"/>
              <a:t>PROBLEM</a:t>
            </a:r>
            <a:r>
              <a:rPr sz="4250" spc="-270" dirty="0"/>
              <a:t> </a:t>
            </a:r>
            <a:r>
              <a:rPr sz="4250" spc="-125" dirty="0"/>
              <a:t>STATEMENT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582930" y="1470405"/>
            <a:ext cx="8137525" cy="34442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Many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students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lack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proper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platform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showcase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their skills.</a:t>
            </a:r>
            <a:endParaRPr sz="2750">
              <a:latin typeface="Calibri"/>
              <a:cs typeface="Calibri"/>
            </a:endParaRPr>
          </a:p>
          <a:p>
            <a:pPr marL="12700" marR="151765">
              <a:lnSpc>
                <a:spcPct val="101299"/>
              </a:lnSpc>
              <a:spcBef>
                <a:spcPts val="35"/>
              </a:spcBef>
            </a:pPr>
            <a:r>
              <a:rPr sz="2750" dirty="0">
                <a:latin typeface="Calibri"/>
                <a:cs typeface="Calibri"/>
              </a:rPr>
              <a:t>Traditional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resumes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fail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display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creativity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effectively. </a:t>
            </a:r>
            <a:r>
              <a:rPr sz="2750" dirty="0">
                <a:latin typeface="Calibri"/>
                <a:cs typeface="Calibri"/>
              </a:rPr>
              <a:t>Recruiters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find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difficult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evaluate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projects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without visuals.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750" dirty="0">
                <a:latin typeface="Calibri"/>
                <a:cs typeface="Calibri"/>
              </a:rPr>
              <a:t>Lack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personal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branding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reduces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opportunities.</a:t>
            </a:r>
            <a:endParaRPr sz="2750">
              <a:latin typeface="Calibri"/>
              <a:cs typeface="Calibri"/>
            </a:endParaRPr>
          </a:p>
          <a:p>
            <a:pPr marL="12700" marR="17145">
              <a:lnSpc>
                <a:spcPct val="102400"/>
              </a:lnSpc>
            </a:pPr>
            <a:r>
              <a:rPr sz="2750" dirty="0">
                <a:latin typeface="Calibri"/>
                <a:cs typeface="Calibri"/>
              </a:rPr>
              <a:t>A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digital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portfolio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solves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these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issues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with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interactive format.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967" y="351790"/>
            <a:ext cx="560197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14" dirty="0"/>
              <a:t>OVERVIEW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726122" y="2114486"/>
            <a:ext cx="7652384" cy="344424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950594">
              <a:lnSpc>
                <a:spcPct val="102499"/>
              </a:lnSpc>
              <a:spcBef>
                <a:spcPts val="45"/>
              </a:spcBef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project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about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creating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personal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digital portfolio.</a:t>
            </a:r>
            <a:endParaRPr sz="2750">
              <a:latin typeface="Calibri"/>
              <a:cs typeface="Calibri"/>
            </a:endParaRPr>
          </a:p>
          <a:p>
            <a:pPr marL="12700" marR="846455">
              <a:lnSpc>
                <a:spcPct val="100000"/>
              </a:lnSpc>
              <a:spcBef>
                <a:spcPts val="80"/>
              </a:spcBef>
            </a:pPr>
            <a:r>
              <a:rPr sz="2750" dirty="0">
                <a:latin typeface="Calibri"/>
                <a:cs typeface="Calibri"/>
              </a:rPr>
              <a:t>It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highlights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academic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achievements,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skills,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spc="-10" dirty="0">
                <a:latin typeface="Calibri"/>
                <a:cs typeface="Calibri"/>
              </a:rPr>
              <a:t>projects.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02400"/>
              </a:lnSpc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portfolio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serves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professional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identity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online.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user-friendly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visually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appealing.</a:t>
            </a:r>
            <a:endParaRPr sz="2750">
              <a:latin typeface="Calibri"/>
              <a:cs typeface="Calibri"/>
            </a:endParaRPr>
          </a:p>
          <a:p>
            <a:pPr marL="12700" marR="579755">
              <a:lnSpc>
                <a:spcPct val="102400"/>
              </a:lnSpc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aim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provide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complete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overview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spc="-10" dirty="0">
                <a:latin typeface="Calibri"/>
                <a:cs typeface="Calibri"/>
              </a:rPr>
              <a:t>creator.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30"/>
              </a:spcBef>
            </a:pPr>
            <a:r>
              <a:rPr sz="3200" spc="130" dirty="0"/>
              <a:t>WHO</a:t>
            </a:r>
            <a:r>
              <a:rPr sz="3200" spc="-210" dirty="0"/>
              <a:t> </a:t>
            </a:r>
            <a:r>
              <a:rPr sz="3200" spc="-170" dirty="0"/>
              <a:t>ARE</a:t>
            </a:r>
            <a:r>
              <a:rPr sz="3200" spc="-5" dirty="0"/>
              <a:t> </a:t>
            </a:r>
            <a:r>
              <a:rPr sz="3200" dirty="0"/>
              <a:t>THE</a:t>
            </a:r>
            <a:r>
              <a:rPr sz="3200" spc="5" dirty="0"/>
              <a:t> </a:t>
            </a:r>
            <a:r>
              <a:rPr sz="3200" dirty="0"/>
              <a:t>END</a:t>
            </a:r>
            <a:r>
              <a:rPr sz="3200" spc="-15" dirty="0"/>
              <a:t> </a:t>
            </a:r>
            <a:r>
              <a:rPr sz="3200" spc="-85" dirty="0"/>
              <a:t>USERS?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5080">
              <a:lnSpc>
                <a:spcPct val="102400"/>
              </a:lnSpc>
              <a:spcBef>
                <a:spcPts val="50"/>
              </a:spcBef>
            </a:pPr>
            <a:r>
              <a:rPr dirty="0"/>
              <a:t>Students</a:t>
            </a:r>
            <a:r>
              <a:rPr spc="95" dirty="0"/>
              <a:t> </a:t>
            </a:r>
            <a:r>
              <a:rPr dirty="0"/>
              <a:t>who</a:t>
            </a:r>
            <a:r>
              <a:rPr spc="85" dirty="0"/>
              <a:t> </a:t>
            </a:r>
            <a:r>
              <a:rPr dirty="0"/>
              <a:t>want</a:t>
            </a:r>
            <a:r>
              <a:rPr spc="105" dirty="0"/>
              <a:t> </a:t>
            </a:r>
            <a:r>
              <a:rPr dirty="0"/>
              <a:t>to</a:t>
            </a:r>
            <a:r>
              <a:rPr spc="85" dirty="0"/>
              <a:t> </a:t>
            </a:r>
            <a:r>
              <a:rPr dirty="0"/>
              <a:t>display</a:t>
            </a:r>
            <a:r>
              <a:rPr spc="70" dirty="0"/>
              <a:t> </a:t>
            </a:r>
            <a:r>
              <a:rPr dirty="0"/>
              <a:t>their</a:t>
            </a:r>
            <a:r>
              <a:rPr spc="55" dirty="0"/>
              <a:t> </a:t>
            </a:r>
            <a:r>
              <a:rPr spc="-10" dirty="0"/>
              <a:t>work. </a:t>
            </a:r>
            <a:r>
              <a:rPr dirty="0"/>
              <a:t>Recruiters</a:t>
            </a:r>
            <a:r>
              <a:rPr spc="125" dirty="0"/>
              <a:t> </a:t>
            </a:r>
            <a:r>
              <a:rPr dirty="0"/>
              <a:t>searching</a:t>
            </a:r>
            <a:r>
              <a:rPr spc="114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dirty="0"/>
              <a:t>talented</a:t>
            </a:r>
            <a:r>
              <a:rPr spc="110" dirty="0"/>
              <a:t> </a:t>
            </a:r>
            <a:r>
              <a:rPr spc="-10" dirty="0"/>
              <a:t>candidates. </a:t>
            </a:r>
            <a:r>
              <a:rPr dirty="0"/>
              <a:t>Teachers</a:t>
            </a:r>
            <a:r>
              <a:rPr spc="130" dirty="0"/>
              <a:t> </a:t>
            </a:r>
            <a:r>
              <a:rPr dirty="0"/>
              <a:t>evaluating</a:t>
            </a:r>
            <a:r>
              <a:rPr spc="125" dirty="0"/>
              <a:t> </a:t>
            </a:r>
            <a:r>
              <a:rPr dirty="0"/>
              <a:t>student</a:t>
            </a:r>
            <a:r>
              <a:rPr spc="125" dirty="0"/>
              <a:t> </a:t>
            </a:r>
            <a:r>
              <a:rPr spc="-10" dirty="0"/>
              <a:t>projects.</a:t>
            </a:r>
          </a:p>
          <a:p>
            <a:pPr marR="196215">
              <a:lnSpc>
                <a:spcPts val="3379"/>
              </a:lnSpc>
              <a:spcBef>
                <a:spcPts val="30"/>
              </a:spcBef>
            </a:pPr>
            <a:r>
              <a:rPr dirty="0"/>
              <a:t>Peers</a:t>
            </a:r>
            <a:r>
              <a:rPr spc="185" dirty="0"/>
              <a:t> </a:t>
            </a:r>
            <a:r>
              <a:rPr dirty="0"/>
              <a:t>collaborating</a:t>
            </a:r>
            <a:r>
              <a:rPr spc="100" dirty="0"/>
              <a:t> </a:t>
            </a:r>
            <a:r>
              <a:rPr dirty="0"/>
              <a:t>and</a:t>
            </a:r>
            <a:r>
              <a:rPr spc="100" dirty="0"/>
              <a:t> </a:t>
            </a:r>
            <a:r>
              <a:rPr dirty="0"/>
              <a:t>sharing</a:t>
            </a:r>
            <a:r>
              <a:rPr spc="95" dirty="0"/>
              <a:t> </a:t>
            </a:r>
            <a:r>
              <a:rPr spc="-10" dirty="0"/>
              <a:t>knowledge. </a:t>
            </a:r>
            <a:r>
              <a:rPr dirty="0"/>
              <a:t>Anyone</a:t>
            </a:r>
            <a:r>
              <a:rPr spc="90" dirty="0"/>
              <a:t> </a:t>
            </a:r>
            <a:r>
              <a:rPr dirty="0"/>
              <a:t>interested</a:t>
            </a:r>
            <a:r>
              <a:rPr spc="100" dirty="0"/>
              <a:t> </a:t>
            </a:r>
            <a:r>
              <a:rPr dirty="0"/>
              <a:t>in</a:t>
            </a:r>
            <a:r>
              <a:rPr spc="95" dirty="0"/>
              <a:t> </a:t>
            </a:r>
            <a:r>
              <a:rPr dirty="0"/>
              <a:t>learning</a:t>
            </a:r>
            <a:r>
              <a:rPr spc="100" dirty="0"/>
              <a:t> </a:t>
            </a:r>
            <a:r>
              <a:rPr dirty="0"/>
              <a:t>about</a:t>
            </a:r>
            <a:r>
              <a:rPr spc="105" dirty="0"/>
              <a:t> </a:t>
            </a:r>
            <a:r>
              <a:rPr spc="-25" dirty="0"/>
              <a:t>the </a:t>
            </a:r>
            <a:r>
              <a:rPr dirty="0"/>
              <a:t>portfolio</a:t>
            </a:r>
            <a:r>
              <a:rPr spc="135" dirty="0"/>
              <a:t> </a:t>
            </a:r>
            <a:r>
              <a:rPr spc="-10" dirty="0"/>
              <a:t>creator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TOOLS</a:t>
            </a:r>
            <a:r>
              <a:rPr sz="3600" spc="15" dirty="0"/>
              <a:t> </a:t>
            </a:r>
            <a:r>
              <a:rPr sz="3600" spc="65" dirty="0"/>
              <a:t>AND</a:t>
            </a:r>
            <a:r>
              <a:rPr sz="3600" spc="15" dirty="0"/>
              <a:t> </a:t>
            </a:r>
            <a:r>
              <a:rPr sz="3600" spc="-10" dirty="0"/>
              <a:t>TECHNIQUES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2942335" y="2114486"/>
            <a:ext cx="6585584" cy="21564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Calibri"/>
                <a:cs typeface="Calibri"/>
              </a:rPr>
              <a:t>HTML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structure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layout.</a:t>
            </a:r>
            <a:endParaRPr sz="2750">
              <a:latin typeface="Calibri"/>
              <a:cs typeface="Calibri"/>
            </a:endParaRPr>
          </a:p>
          <a:p>
            <a:pPr marL="12700" marR="203835">
              <a:lnSpc>
                <a:spcPct val="102400"/>
              </a:lnSpc>
              <a:spcBef>
                <a:spcPts val="5"/>
              </a:spcBef>
            </a:pPr>
            <a:r>
              <a:rPr sz="2750" dirty="0">
                <a:latin typeface="Calibri"/>
                <a:cs typeface="Calibri"/>
              </a:rPr>
              <a:t>JavaScript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interactivity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functionality. </a:t>
            </a:r>
            <a:r>
              <a:rPr sz="2750" dirty="0">
                <a:latin typeface="Calibri"/>
                <a:cs typeface="Calibri"/>
              </a:rPr>
              <a:t>GitHub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version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control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hosting.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3379"/>
              </a:lnSpc>
              <a:spcBef>
                <a:spcPts val="25"/>
              </a:spcBef>
            </a:pPr>
            <a:r>
              <a:rPr sz="2750" dirty="0">
                <a:latin typeface="Calibri"/>
                <a:cs typeface="Calibri"/>
              </a:rPr>
              <a:t>Optional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frameworks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like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Bootstrap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faster design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z="5400" spc="-160" dirty="0"/>
              <a:t>Portfolio</a:t>
            </a:r>
            <a:r>
              <a:rPr sz="5400" spc="-165" dirty="0"/>
              <a:t> </a:t>
            </a:r>
            <a:r>
              <a:rPr sz="5400" spc="-100" dirty="0"/>
              <a:t>Design</a:t>
            </a:r>
            <a:r>
              <a:rPr sz="5400" spc="-110" dirty="0"/>
              <a:t> </a:t>
            </a:r>
            <a:r>
              <a:rPr sz="5400" spc="-275" dirty="0"/>
              <a:t>and</a:t>
            </a:r>
            <a:r>
              <a:rPr sz="5400" spc="-60" dirty="0"/>
              <a:t> </a:t>
            </a:r>
            <a:r>
              <a:rPr sz="5400" spc="-320" dirty="0"/>
              <a:t>Layout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957580">
              <a:lnSpc>
                <a:spcPct val="102400"/>
              </a:lnSpc>
              <a:spcBef>
                <a:spcPts val="50"/>
              </a:spcBef>
            </a:pPr>
            <a:r>
              <a:rPr dirty="0"/>
              <a:t>Simple,</a:t>
            </a:r>
            <a:r>
              <a:rPr spc="105" dirty="0"/>
              <a:t> </a:t>
            </a:r>
            <a:r>
              <a:rPr dirty="0"/>
              <a:t>clean,</a:t>
            </a:r>
            <a:r>
              <a:rPr spc="110" dirty="0"/>
              <a:t> </a:t>
            </a:r>
            <a:r>
              <a:rPr dirty="0"/>
              <a:t>and</a:t>
            </a:r>
            <a:r>
              <a:rPr spc="90" dirty="0"/>
              <a:t> </a:t>
            </a:r>
            <a:r>
              <a:rPr dirty="0"/>
              <a:t>professional</a:t>
            </a:r>
            <a:r>
              <a:rPr spc="85" dirty="0"/>
              <a:t> </a:t>
            </a:r>
            <a:r>
              <a:rPr spc="-10" dirty="0"/>
              <a:t>interface. </a:t>
            </a:r>
            <a:r>
              <a:rPr dirty="0"/>
              <a:t>Organized</a:t>
            </a:r>
            <a:r>
              <a:rPr spc="130" dirty="0"/>
              <a:t> </a:t>
            </a:r>
            <a:r>
              <a:rPr dirty="0"/>
              <a:t>sections</a:t>
            </a:r>
            <a:r>
              <a:rPr spc="60" dirty="0"/>
              <a:t> </a:t>
            </a:r>
            <a:r>
              <a:rPr dirty="0"/>
              <a:t>for</a:t>
            </a:r>
            <a:r>
              <a:rPr spc="105" dirty="0"/>
              <a:t> </a:t>
            </a:r>
            <a:r>
              <a:rPr dirty="0"/>
              <a:t>easy</a:t>
            </a:r>
            <a:r>
              <a:rPr spc="40" dirty="0"/>
              <a:t> </a:t>
            </a:r>
            <a:r>
              <a:rPr spc="-10" dirty="0"/>
              <a:t>navigation.</a:t>
            </a:r>
          </a:p>
          <a:p>
            <a:pPr marL="12700" marR="912494">
              <a:lnSpc>
                <a:spcPct val="100000"/>
              </a:lnSpc>
              <a:spcBef>
                <a:spcPts val="80"/>
              </a:spcBef>
            </a:pPr>
            <a:r>
              <a:rPr dirty="0"/>
              <a:t>Consistent</a:t>
            </a:r>
            <a:r>
              <a:rPr spc="100" dirty="0"/>
              <a:t> </a:t>
            </a:r>
            <a:r>
              <a:rPr dirty="0"/>
              <a:t>color</a:t>
            </a:r>
            <a:r>
              <a:rPr spc="95" dirty="0"/>
              <a:t> </a:t>
            </a:r>
            <a:r>
              <a:rPr dirty="0"/>
              <a:t>scheme</a:t>
            </a:r>
            <a:r>
              <a:rPr spc="120" dirty="0"/>
              <a:t> </a:t>
            </a:r>
            <a:r>
              <a:rPr dirty="0"/>
              <a:t>and</a:t>
            </a:r>
            <a:r>
              <a:rPr spc="114" dirty="0"/>
              <a:t> </a:t>
            </a:r>
            <a:r>
              <a:rPr spc="-10" dirty="0"/>
              <a:t>typography. </a:t>
            </a:r>
            <a:r>
              <a:rPr dirty="0"/>
              <a:t>Responsive</a:t>
            </a:r>
            <a:r>
              <a:rPr spc="70" dirty="0"/>
              <a:t> </a:t>
            </a:r>
            <a:r>
              <a:rPr dirty="0"/>
              <a:t>design</a:t>
            </a:r>
            <a:r>
              <a:rPr spc="145" dirty="0"/>
              <a:t> </a:t>
            </a:r>
            <a:r>
              <a:rPr dirty="0"/>
              <a:t>for</a:t>
            </a:r>
            <a:r>
              <a:rPr spc="30" dirty="0"/>
              <a:t> </a:t>
            </a:r>
            <a:r>
              <a:rPr dirty="0"/>
              <a:t>all</a:t>
            </a:r>
            <a:r>
              <a:rPr spc="60" dirty="0"/>
              <a:t> </a:t>
            </a:r>
            <a:r>
              <a:rPr spc="-10" dirty="0"/>
              <a:t>devices.</a:t>
            </a:r>
          </a:p>
          <a:p>
            <a:pPr marL="12700" marR="5080">
              <a:lnSpc>
                <a:spcPct val="102400"/>
              </a:lnSpc>
              <a:spcBef>
                <a:spcPts val="5"/>
              </a:spcBef>
            </a:pPr>
            <a:r>
              <a:rPr dirty="0"/>
              <a:t>Visual</a:t>
            </a:r>
            <a:r>
              <a:rPr spc="75" dirty="0"/>
              <a:t> </a:t>
            </a:r>
            <a:r>
              <a:rPr dirty="0"/>
              <a:t>elements</a:t>
            </a:r>
            <a:r>
              <a:rPr spc="70" dirty="0"/>
              <a:t> </a:t>
            </a:r>
            <a:r>
              <a:rPr dirty="0"/>
              <a:t>like</a:t>
            </a:r>
            <a:r>
              <a:rPr spc="80" dirty="0"/>
              <a:t> </a:t>
            </a:r>
            <a:r>
              <a:rPr dirty="0"/>
              <a:t>images</a:t>
            </a:r>
            <a:r>
              <a:rPr spc="70" dirty="0"/>
              <a:t> </a:t>
            </a:r>
            <a:r>
              <a:rPr dirty="0"/>
              <a:t>and</a:t>
            </a:r>
            <a:r>
              <a:rPr spc="80" dirty="0"/>
              <a:t> </a:t>
            </a:r>
            <a:r>
              <a:rPr dirty="0"/>
              <a:t>icons</a:t>
            </a:r>
            <a:r>
              <a:rPr spc="70" dirty="0"/>
              <a:t> </a:t>
            </a:r>
            <a:r>
              <a:rPr dirty="0"/>
              <a:t>for</a:t>
            </a:r>
            <a:r>
              <a:rPr spc="40" dirty="0"/>
              <a:t> </a:t>
            </a:r>
            <a:r>
              <a:rPr spc="-10" dirty="0"/>
              <a:t>better appeal.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FEATURES</a:t>
            </a:r>
            <a:r>
              <a:rPr spc="-50" dirty="0"/>
              <a:t> </a:t>
            </a:r>
            <a:r>
              <a:rPr spc="55" dirty="0"/>
              <a:t>AND</a:t>
            </a:r>
            <a:r>
              <a:rPr spc="-15" dirty="0"/>
              <a:t> </a:t>
            </a:r>
            <a:r>
              <a:rPr spc="-40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7534" y="1547812"/>
            <a:ext cx="5734685" cy="222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Interactive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navigation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bar.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Sections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Skills,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Contact.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930"/>
              </a:lnSpc>
              <a:spcBef>
                <a:spcPts val="40"/>
              </a:spcBef>
            </a:pPr>
            <a:r>
              <a:rPr sz="2400" dirty="0">
                <a:latin typeface="Calibri"/>
                <a:cs typeface="Calibri"/>
              </a:rPr>
              <a:t>Integration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certificates,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videos. </a:t>
            </a:r>
            <a:r>
              <a:rPr sz="2400" dirty="0">
                <a:latin typeface="Calibri"/>
                <a:cs typeface="Calibri"/>
              </a:rPr>
              <a:t>External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GitHub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LinkedIn.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45"/>
              </a:lnSpc>
            </a:pPr>
            <a:r>
              <a:rPr sz="2400" dirty="0">
                <a:latin typeface="Calibri"/>
                <a:cs typeface="Calibri"/>
              </a:rPr>
              <a:t>Downloadable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resume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364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Digital Portfolio</vt:lpstr>
      <vt:lpstr>DIGITAL PORTFOLIO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ADMIN</cp:lastModifiedBy>
  <cp:revision>1</cp:revision>
  <dcterms:created xsi:type="dcterms:W3CDTF">2025-09-04T10:04:39Z</dcterms:created>
  <dcterms:modified xsi:type="dcterms:W3CDTF">2025-09-04T10:17:34Z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2025-09-02T00:00:00Z</vt:filetime>
  </property>
  <property fmtid="{D5CDD505-2E9C-101B-9397-08002B2CF9AE}" pid="3" name="LastSaved">
    <vt:filetime>2025-09-04T00:00:00Z</vt:filetime>
  </property>
</Properties>
</file>