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3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1" y="4891224"/>
                </a:moveTo>
                <a:lnTo>
                  <a:pt x="0" y="4891224"/>
                </a:lnTo>
                <a:lnTo>
                  <a:pt x="2725031" y="0"/>
                </a:lnTo>
                <a:lnTo>
                  <a:pt x="2725031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399255"/>
            <a:ext cx="14435455" cy="180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6914" y="3886188"/>
            <a:ext cx="12494894" cy="536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6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3298" y="-90517"/>
            <a:ext cx="4248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26914" y="3886188"/>
            <a:ext cx="12494894" cy="4447190"/>
          </a:xfrm>
          <a:prstGeom prst="rect">
            <a:avLst/>
          </a:prstGeom>
        </p:spPr>
        <p:txBody>
          <a:bodyPr vert="horz" wrap="square" lIns="0" tIns="1076780" rIns="0" bIns="0" rtlCol="0">
            <a:spAutoFit/>
          </a:bodyPr>
          <a:lstStyle/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Calibri"/>
                <a:cs typeface="Calibri"/>
              </a:rPr>
              <a:t>STUDENT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NAME: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hariharan.k </a:t>
            </a:r>
            <a:r>
              <a:rPr sz="3600" dirty="0">
                <a:latin typeface="Calibri"/>
                <a:cs typeface="Calibri"/>
              </a:rPr>
              <a:t>REGISTER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</a:t>
            </a:r>
            <a:r>
              <a:rPr lang="en-GB" sz="3600" dirty="0">
                <a:latin typeface="Calibri"/>
                <a:cs typeface="Calibri"/>
              </a:rPr>
              <a:t>:212402358</a:t>
            </a:r>
          </a:p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 spc="-10" dirty="0">
                <a:latin typeface="Calibri"/>
                <a:cs typeface="Calibri"/>
              </a:rPr>
              <a:t>NMID:</a:t>
            </a:r>
            <a:r>
              <a:rPr lang="en-IN" sz="3600" spc="-10" dirty="0">
                <a:latin typeface="Calibri"/>
                <a:cs typeface="Calibri"/>
              </a:rPr>
              <a:t>4294E0FD012C8ECA7FD482DDD31EE11A</a:t>
            </a:r>
          </a:p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>
                <a:latin typeface="Calibri"/>
                <a:cs typeface="Calibri"/>
              </a:rPr>
              <a:t>DEPARTMENT</a:t>
            </a:r>
            <a:r>
              <a:rPr sz="3600" dirty="0">
                <a:latin typeface="Calibri"/>
                <a:cs typeface="Calibri"/>
              </a:rPr>
              <a:t>: </a:t>
            </a:r>
            <a:r>
              <a:rPr sz="3600" spc="-25" dirty="0">
                <a:latin typeface="Calibri"/>
                <a:cs typeface="Calibri"/>
              </a:rPr>
              <a:t>BCA</a:t>
            </a:r>
            <a:endParaRPr sz="3600" dirty="0">
              <a:latin typeface="Calibri"/>
              <a:cs typeface="Calibri"/>
            </a:endParaRPr>
          </a:p>
          <a:p>
            <a:pPr marL="2696210" algn="l">
              <a:lnSpc>
                <a:spcPts val="4130"/>
              </a:lnSpc>
            </a:pPr>
            <a:r>
              <a:rPr sz="3600" dirty="0">
                <a:latin typeface="Calibri"/>
                <a:cs typeface="Calibri"/>
              </a:rPr>
              <a:t>COLLEGE: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AM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JAIN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COLLEGE/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MADRAS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UNIVERSITY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4736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370965" y="3724766"/>
            <a:ext cx="9864725" cy="57194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-635" algn="ctr">
              <a:lnSpc>
                <a:spcPts val="5590"/>
              </a:lnSpc>
              <a:spcBef>
                <a:spcPts val="360"/>
              </a:spcBef>
            </a:pPr>
            <a:r>
              <a:rPr sz="4700" dirty="0">
                <a:latin typeface="Trebuchet MS"/>
                <a:cs typeface="Trebuchet MS"/>
              </a:rPr>
              <a:t>Successfully</a:t>
            </a:r>
            <a:r>
              <a:rPr sz="4700" spc="32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deployed</a:t>
            </a:r>
            <a:r>
              <a:rPr sz="4700" spc="33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</a:t>
            </a:r>
            <a:r>
              <a:rPr sz="4700" spc="33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responsive, </a:t>
            </a:r>
            <a:r>
              <a:rPr sz="4700" dirty="0">
                <a:latin typeface="Trebuchet MS"/>
                <a:cs typeface="Trebuchet MS"/>
              </a:rPr>
              <a:t>modern</a:t>
            </a:r>
            <a:r>
              <a:rPr sz="4700" spc="30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portfolio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with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glowing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spc="-20" dirty="0">
                <a:latin typeface="Trebuchet MS"/>
                <a:cs typeface="Trebuchet MS"/>
              </a:rPr>
              <a:t>neon </a:t>
            </a:r>
            <a:r>
              <a:rPr sz="4700" spc="-10" dirty="0">
                <a:latin typeface="Trebuchet MS"/>
                <a:cs typeface="Trebuchet MS"/>
              </a:rPr>
              <a:t>aesthetics.</a:t>
            </a:r>
            <a:endParaRPr sz="4700">
              <a:latin typeface="Trebuchet MS"/>
              <a:cs typeface="Trebuchet MS"/>
            </a:endParaRPr>
          </a:p>
          <a:p>
            <a:pPr marL="770255" marR="763270" algn="ctr">
              <a:lnSpc>
                <a:spcPts val="5590"/>
              </a:lnSpc>
              <a:spcBef>
                <a:spcPts val="10"/>
              </a:spcBef>
            </a:pPr>
            <a:r>
              <a:rPr sz="4700" dirty="0">
                <a:latin typeface="Trebuchet MS"/>
                <a:cs typeface="Trebuchet MS"/>
              </a:rPr>
              <a:t>Highlights</a:t>
            </a:r>
            <a:r>
              <a:rPr sz="4700" spc="3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projects,</a:t>
            </a:r>
            <a:r>
              <a:rPr sz="4700" spc="40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skills,</a:t>
            </a:r>
            <a:r>
              <a:rPr sz="4700" spc="40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 </a:t>
            </a:r>
            <a:r>
              <a:rPr sz="4700" dirty="0">
                <a:latin typeface="Trebuchet MS"/>
                <a:cs typeface="Trebuchet MS"/>
              </a:rPr>
              <a:t>personal</a:t>
            </a:r>
            <a:r>
              <a:rPr sz="4700" spc="30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brand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spc="40" dirty="0">
                <a:latin typeface="Trebuchet MS"/>
                <a:cs typeface="Trebuchet MS"/>
              </a:rPr>
              <a:t>effectivel</a:t>
            </a:r>
            <a:r>
              <a:rPr sz="4700" spc="-535" dirty="0">
                <a:latin typeface="Trebuchet MS"/>
                <a:cs typeface="Trebuchet MS"/>
              </a:rPr>
              <a:t>y</a:t>
            </a:r>
            <a:r>
              <a:rPr sz="4700" dirty="0">
                <a:latin typeface="Trebuchet MS"/>
                <a:cs typeface="Trebuchet MS"/>
              </a:rPr>
              <a:t>.</a:t>
            </a:r>
            <a:endParaRPr sz="4700">
              <a:latin typeface="Trebuchet MS"/>
              <a:cs typeface="Trebuchet MS"/>
            </a:endParaRPr>
          </a:p>
          <a:p>
            <a:pPr marL="141605" marR="133350" algn="ctr">
              <a:lnSpc>
                <a:spcPts val="5590"/>
              </a:lnSpc>
            </a:pPr>
            <a:r>
              <a:rPr sz="4700" spc="145" dirty="0">
                <a:latin typeface="Trebuchet MS"/>
                <a:cs typeface="Trebuchet MS"/>
              </a:rPr>
              <a:t>(</a:t>
            </a:r>
            <a:r>
              <a:rPr sz="4700" spc="-395" dirty="0">
                <a:latin typeface="Trebuchet MS"/>
                <a:cs typeface="Trebuchet MS"/>
              </a:rPr>
              <a:t>Y</a:t>
            </a:r>
            <a:r>
              <a:rPr sz="4700" spc="145" dirty="0">
                <a:latin typeface="Trebuchet MS"/>
                <a:cs typeface="Trebuchet MS"/>
              </a:rPr>
              <a:t>o</a:t>
            </a:r>
            <a:r>
              <a:rPr sz="4700" spc="105" dirty="0">
                <a:latin typeface="Trebuchet MS"/>
                <a:cs typeface="Trebuchet MS"/>
              </a:rPr>
              <a:t>u</a:t>
            </a:r>
            <a:r>
              <a:rPr sz="4700" spc="1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can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insert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screenshots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of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spc="-20" dirty="0">
                <a:latin typeface="Trebuchet MS"/>
                <a:cs typeface="Trebuchet MS"/>
              </a:rPr>
              <a:t>your </a:t>
            </a:r>
            <a:r>
              <a:rPr sz="4700" dirty="0">
                <a:latin typeface="Trebuchet MS"/>
                <a:cs typeface="Trebuchet MS"/>
              </a:rPr>
              <a:t>Hero</a:t>
            </a:r>
            <a:r>
              <a:rPr sz="4700" spc="28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section,</a:t>
            </a:r>
            <a:r>
              <a:rPr sz="4700" spc="-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About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section, </a:t>
            </a:r>
            <a:r>
              <a:rPr sz="4700" dirty="0">
                <a:latin typeface="Trebuchet MS"/>
                <a:cs typeface="Trebuchet MS"/>
              </a:rPr>
              <a:t>Projects,</a:t>
            </a:r>
            <a:r>
              <a:rPr sz="4700" spc="22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Contact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form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here.)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2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5250"/>
              </a:lnSpc>
              <a:spcBef>
                <a:spcPts val="275"/>
              </a:spcBef>
            </a:pPr>
            <a:r>
              <a:rPr dirty="0"/>
              <a:t>The</a:t>
            </a:r>
            <a:r>
              <a:rPr spc="150" dirty="0"/>
              <a:t> </a:t>
            </a:r>
            <a:r>
              <a:rPr dirty="0"/>
              <a:t>portfolio</a:t>
            </a:r>
            <a:r>
              <a:rPr spc="155" dirty="0"/>
              <a:t> </a:t>
            </a:r>
            <a:r>
              <a:rPr dirty="0"/>
              <a:t>fulfills</a:t>
            </a:r>
            <a:r>
              <a:rPr spc="160" dirty="0"/>
              <a:t> </a:t>
            </a:r>
            <a:r>
              <a:rPr dirty="0"/>
              <a:t>its</a:t>
            </a:r>
            <a:r>
              <a:rPr spc="155" dirty="0"/>
              <a:t> </a:t>
            </a:r>
            <a:r>
              <a:rPr dirty="0"/>
              <a:t>purpose</a:t>
            </a:r>
            <a:r>
              <a:rPr spc="160" dirty="0"/>
              <a:t> </a:t>
            </a:r>
            <a:r>
              <a:rPr dirty="0"/>
              <a:t>of</a:t>
            </a:r>
            <a:r>
              <a:rPr spc="155" dirty="0"/>
              <a:t> </a:t>
            </a:r>
            <a:r>
              <a:rPr dirty="0"/>
              <a:t>being</a:t>
            </a:r>
            <a:r>
              <a:rPr spc="160" dirty="0"/>
              <a:t> </a:t>
            </a:r>
            <a:r>
              <a:rPr spc="-50" dirty="0"/>
              <a:t>a </a:t>
            </a:r>
            <a:r>
              <a:rPr dirty="0"/>
              <a:t>professional,</a:t>
            </a:r>
            <a:r>
              <a:rPr spc="250" dirty="0"/>
              <a:t> </a:t>
            </a:r>
            <a:r>
              <a:rPr dirty="0"/>
              <a:t>attractive,</a:t>
            </a:r>
            <a:r>
              <a:rPr spc="250" dirty="0"/>
              <a:t> </a:t>
            </a:r>
            <a:r>
              <a:rPr dirty="0"/>
              <a:t>and</a:t>
            </a:r>
            <a:r>
              <a:rPr spc="229" dirty="0"/>
              <a:t> </a:t>
            </a:r>
            <a:r>
              <a:rPr dirty="0"/>
              <a:t>interactive</a:t>
            </a:r>
            <a:r>
              <a:rPr spc="250" dirty="0"/>
              <a:t> </a:t>
            </a:r>
            <a:r>
              <a:rPr spc="-10" dirty="0"/>
              <a:t>online </a:t>
            </a:r>
            <a:r>
              <a:rPr dirty="0"/>
              <a:t>presence.</a:t>
            </a:r>
            <a:r>
              <a:rPr spc="155" dirty="0"/>
              <a:t> </a:t>
            </a:r>
            <a:r>
              <a:rPr dirty="0"/>
              <a:t>It</a:t>
            </a:r>
            <a:r>
              <a:rPr spc="155" dirty="0"/>
              <a:t> </a:t>
            </a:r>
            <a:r>
              <a:rPr dirty="0"/>
              <a:t>combines</a:t>
            </a:r>
            <a:r>
              <a:rPr spc="155" dirty="0"/>
              <a:t> </a:t>
            </a:r>
            <a:r>
              <a:rPr dirty="0"/>
              <a:t>both</a:t>
            </a:r>
            <a:r>
              <a:rPr spc="155" dirty="0"/>
              <a:t> </a:t>
            </a:r>
            <a:r>
              <a:rPr dirty="0"/>
              <a:t>design</a:t>
            </a:r>
            <a:r>
              <a:rPr spc="150" dirty="0"/>
              <a:t> </a:t>
            </a:r>
            <a:r>
              <a:rPr spc="-25" dirty="0"/>
              <a:t>and </a:t>
            </a:r>
            <a:r>
              <a:rPr spc="40" dirty="0"/>
              <a:t>functionalit</a:t>
            </a:r>
            <a:r>
              <a:rPr spc="-515" dirty="0"/>
              <a:t>y</a:t>
            </a:r>
            <a:r>
              <a:rPr dirty="0"/>
              <a:t>,</a:t>
            </a:r>
            <a:r>
              <a:rPr spc="75" dirty="0"/>
              <a:t> </a:t>
            </a:r>
            <a:r>
              <a:rPr dirty="0"/>
              <a:t>ensuring</a:t>
            </a:r>
            <a:r>
              <a:rPr spc="75" dirty="0"/>
              <a:t> </a:t>
            </a:r>
            <a:r>
              <a:rPr dirty="0"/>
              <a:t>that</a:t>
            </a:r>
            <a:r>
              <a:rPr spc="80" dirty="0"/>
              <a:t> </a:t>
            </a:r>
            <a:r>
              <a:rPr dirty="0"/>
              <a:t>users</a:t>
            </a:r>
            <a:r>
              <a:rPr spc="75" dirty="0"/>
              <a:t> </a:t>
            </a:r>
            <a:r>
              <a:rPr dirty="0"/>
              <a:t>have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10" dirty="0"/>
              <a:t>visually </a:t>
            </a:r>
            <a:r>
              <a:rPr dirty="0"/>
              <a:t>engaging</a:t>
            </a:r>
            <a:r>
              <a:rPr spc="150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smooth</a:t>
            </a:r>
            <a:r>
              <a:rPr spc="160" dirty="0"/>
              <a:t> </a:t>
            </a:r>
            <a:r>
              <a:rPr dirty="0"/>
              <a:t>experience.</a:t>
            </a:r>
            <a:r>
              <a:rPr spc="70" dirty="0"/>
              <a:t> </a:t>
            </a:r>
            <a:r>
              <a:rPr dirty="0"/>
              <a:t>This</a:t>
            </a:r>
            <a:r>
              <a:rPr spc="160" dirty="0"/>
              <a:t> </a:t>
            </a:r>
            <a:r>
              <a:rPr spc="-10" dirty="0"/>
              <a:t>project </a:t>
            </a:r>
            <a:r>
              <a:rPr dirty="0"/>
              <a:t>also</a:t>
            </a:r>
            <a:r>
              <a:rPr spc="120" dirty="0"/>
              <a:t> </a:t>
            </a:r>
            <a:r>
              <a:rPr dirty="0"/>
              <a:t>demonstrates</a:t>
            </a:r>
            <a:r>
              <a:rPr spc="12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developer’s</a:t>
            </a:r>
            <a:r>
              <a:rPr spc="120" dirty="0"/>
              <a:t> </a:t>
            </a:r>
            <a:r>
              <a:rPr dirty="0"/>
              <a:t>skills</a:t>
            </a:r>
            <a:r>
              <a:rPr spc="120" dirty="0"/>
              <a:t> </a:t>
            </a:r>
            <a:r>
              <a:rPr spc="-25" dirty="0"/>
              <a:t>in </a:t>
            </a:r>
            <a:r>
              <a:rPr dirty="0"/>
              <a:t>frontend</a:t>
            </a:r>
            <a:r>
              <a:rPr spc="170" dirty="0"/>
              <a:t> </a:t>
            </a:r>
            <a:r>
              <a:rPr dirty="0"/>
              <a:t>development,</a:t>
            </a:r>
            <a:r>
              <a:rPr spc="190" dirty="0"/>
              <a:t> </a:t>
            </a:r>
            <a:r>
              <a:rPr dirty="0"/>
              <a:t>UI/UX</a:t>
            </a:r>
            <a:r>
              <a:rPr spc="195" dirty="0"/>
              <a:t> </a:t>
            </a:r>
            <a:r>
              <a:rPr dirty="0"/>
              <a:t>design,</a:t>
            </a:r>
            <a:r>
              <a:rPr spc="195" dirty="0"/>
              <a:t> </a:t>
            </a:r>
            <a:r>
              <a:rPr spc="-25" dirty="0"/>
              <a:t>and </a:t>
            </a:r>
            <a:r>
              <a:rPr dirty="0"/>
              <a:t>responsive</a:t>
            </a:r>
            <a:r>
              <a:rPr spc="254" dirty="0"/>
              <a:t> </a:t>
            </a:r>
            <a:r>
              <a:rPr spc="-10" dirty="0"/>
              <a:t>layouts.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676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dirty="0"/>
              <a:t>TITLE</a:t>
            </a:r>
            <a:r>
              <a:rPr sz="6350" spc="40" dirty="0"/>
              <a:t> </a:t>
            </a:r>
            <a:r>
              <a:rPr sz="6350" dirty="0"/>
              <a:t>:</a:t>
            </a:r>
            <a:r>
              <a:rPr sz="6350" spc="40" dirty="0"/>
              <a:t> </a:t>
            </a:r>
            <a:r>
              <a:rPr sz="6350" dirty="0"/>
              <a:t>DIGITAL</a:t>
            </a:r>
            <a:r>
              <a:rPr sz="6350" spc="40" dirty="0"/>
              <a:t> </a:t>
            </a:r>
            <a:r>
              <a:rPr sz="6350" spc="-10" dirty="0"/>
              <a:t>PORTFOLIO</a:t>
            </a:r>
            <a:endParaRPr sz="6350"/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911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9107" y="2293567"/>
            <a:ext cx="7293609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100"/>
              </a:spcBef>
            </a:pPr>
            <a:r>
              <a:rPr sz="3600" spc="-350" dirty="0">
                <a:latin typeface="Tahoma"/>
                <a:cs typeface="Tahoma"/>
              </a:rPr>
              <a:t>In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today’S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digital-</a:t>
            </a:r>
            <a:r>
              <a:rPr sz="3600" spc="-85" dirty="0">
                <a:latin typeface="Tahoma"/>
                <a:cs typeface="Tahoma"/>
              </a:rPr>
              <a:t>firSt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00" dirty="0">
                <a:latin typeface="Tahoma"/>
                <a:cs typeface="Tahoma"/>
              </a:rPr>
              <a:t>World,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a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Strong </a:t>
            </a:r>
            <a:r>
              <a:rPr sz="3600" spc="-75" dirty="0">
                <a:latin typeface="Tahoma"/>
                <a:cs typeface="Tahoma"/>
              </a:rPr>
              <a:t>online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preSence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iS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eSSential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for </a:t>
            </a:r>
            <a:r>
              <a:rPr sz="3600" spc="-120" dirty="0">
                <a:latin typeface="Tahoma"/>
                <a:cs typeface="Tahoma"/>
              </a:rPr>
              <a:t>profeSSionalS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120" dirty="0">
                <a:latin typeface="Tahoma"/>
                <a:cs typeface="Tahoma"/>
              </a:rPr>
              <a:t>to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10" dirty="0">
                <a:latin typeface="Tahoma"/>
                <a:cs typeface="Tahoma"/>
              </a:rPr>
              <a:t>ShoWcaSe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their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SkillS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150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projectS.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Traditional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175" dirty="0">
                <a:latin typeface="Tahoma"/>
                <a:cs typeface="Tahoma"/>
              </a:rPr>
              <a:t>reSumeS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and </a:t>
            </a:r>
            <a:r>
              <a:rPr sz="3600" spc="-70" dirty="0">
                <a:latin typeface="Tahoma"/>
                <a:cs typeface="Tahoma"/>
              </a:rPr>
              <a:t>offline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portfolioS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limit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viSibility,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While </a:t>
            </a:r>
            <a:r>
              <a:rPr sz="3600" spc="-55" dirty="0">
                <a:latin typeface="Tahoma"/>
                <a:cs typeface="Tahoma"/>
              </a:rPr>
              <a:t>recruiterS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clientS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increaSingly </a:t>
            </a:r>
            <a:r>
              <a:rPr sz="3600" spc="-95" dirty="0">
                <a:latin typeface="Tahoma"/>
                <a:cs typeface="Tahoma"/>
              </a:rPr>
              <a:t>prefer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interactive,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viSually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appealing </a:t>
            </a:r>
            <a:r>
              <a:rPr sz="3600" spc="-75" dirty="0">
                <a:latin typeface="Tahoma"/>
                <a:cs typeface="Tahoma"/>
              </a:rPr>
              <a:t>online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portfolioS.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310" dirty="0">
                <a:latin typeface="Tahoma"/>
                <a:cs typeface="Tahoma"/>
              </a:rPr>
              <a:t>The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problem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iS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370" dirty="0">
                <a:latin typeface="Tahoma"/>
                <a:cs typeface="Tahoma"/>
              </a:rPr>
              <a:t>hoW </a:t>
            </a:r>
            <a:r>
              <a:rPr sz="3600" spc="-120" dirty="0">
                <a:latin typeface="Tahoma"/>
                <a:cs typeface="Tahoma"/>
              </a:rPr>
              <a:t>to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create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a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modern,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30" dirty="0">
                <a:latin typeface="Tahoma"/>
                <a:cs typeface="Tahoma"/>
              </a:rPr>
              <a:t>engaging,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and </a:t>
            </a:r>
            <a:r>
              <a:rPr sz="3600" spc="-130" dirty="0">
                <a:latin typeface="Tahoma"/>
                <a:cs typeface="Tahoma"/>
              </a:rPr>
              <a:t>reSponSive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70" dirty="0">
                <a:latin typeface="Tahoma"/>
                <a:cs typeface="Tahoma"/>
              </a:rPr>
              <a:t>portfolio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that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reflectS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both technical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30" dirty="0">
                <a:latin typeface="Tahoma"/>
                <a:cs typeface="Tahoma"/>
              </a:rPr>
              <a:t>deSign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expertiSe.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3639" y="3770095"/>
            <a:ext cx="11172190" cy="4580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-635" algn="ctr">
              <a:lnSpc>
                <a:spcPts val="5110"/>
              </a:lnSpc>
              <a:spcBef>
                <a:spcPts val="295"/>
              </a:spcBef>
            </a:pPr>
            <a:r>
              <a:rPr sz="4300" dirty="0">
                <a:latin typeface="Trebuchet MS"/>
                <a:cs typeface="Trebuchet MS"/>
              </a:rPr>
              <a:t>This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project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is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personal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portfolio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website </a:t>
            </a:r>
            <a:r>
              <a:rPr sz="4300" dirty="0">
                <a:latin typeface="Trebuchet MS"/>
                <a:cs typeface="Trebuchet MS"/>
              </a:rPr>
              <a:t>for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K.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Hariharan,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built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with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neon-</a:t>
            </a:r>
            <a:r>
              <a:rPr sz="4300" spc="-10" dirty="0">
                <a:latin typeface="Trebuchet MS"/>
                <a:cs typeface="Trebuchet MS"/>
              </a:rPr>
              <a:t>themed </a:t>
            </a:r>
            <a:r>
              <a:rPr sz="4300" dirty="0">
                <a:latin typeface="Trebuchet MS"/>
                <a:cs typeface="Trebuchet MS"/>
              </a:rPr>
              <a:t>UI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design.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It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showcases</a:t>
            </a:r>
            <a:r>
              <a:rPr sz="4300" spc="28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professional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skills, </a:t>
            </a:r>
            <a:r>
              <a:rPr sz="4300" dirty="0">
                <a:latin typeface="Trebuchet MS"/>
                <a:cs typeface="Trebuchet MS"/>
              </a:rPr>
              <a:t>projects,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contact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information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in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clean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visually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attractive</a:t>
            </a:r>
            <a:r>
              <a:rPr sz="4300" spc="28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layout.</a:t>
            </a:r>
            <a:r>
              <a:rPr sz="4300" spc="18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The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portfolio </a:t>
            </a:r>
            <a:r>
              <a:rPr sz="4300" dirty="0">
                <a:latin typeface="Trebuchet MS"/>
                <a:cs typeface="Trebuchet MS"/>
              </a:rPr>
              <a:t>is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designed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to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highlight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both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technical </a:t>
            </a:r>
            <a:r>
              <a:rPr sz="4300" dirty="0">
                <a:latin typeface="Trebuchet MS"/>
                <a:cs typeface="Trebuchet MS"/>
              </a:rPr>
              <a:t>proficiency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creative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sense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84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5579" y="2989064"/>
            <a:ext cx="10852785" cy="5690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ts val="5570"/>
              </a:lnSpc>
              <a:spcBef>
                <a:spcPts val="350"/>
              </a:spcBef>
            </a:pPr>
            <a:r>
              <a:rPr sz="4700" dirty="0">
                <a:latin typeface="Trebuchet MS"/>
                <a:cs typeface="Trebuchet MS"/>
              </a:rPr>
              <a:t>Recruiters</a:t>
            </a:r>
            <a:r>
              <a:rPr sz="4700" spc="18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&amp;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Employers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1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quickly </a:t>
            </a:r>
            <a:r>
              <a:rPr sz="4700" dirty="0">
                <a:latin typeface="Trebuchet MS"/>
                <a:cs typeface="Trebuchet MS"/>
              </a:rPr>
              <a:t>evaluate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technical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skills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past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work.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sz="4700" dirty="0">
                <a:latin typeface="Trebuchet MS"/>
                <a:cs typeface="Trebuchet MS"/>
              </a:rPr>
              <a:t>Clients</a:t>
            </a:r>
            <a:r>
              <a:rPr sz="4700" spc="23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view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previous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projects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565"/>
              </a:lnSpc>
            </a:pPr>
            <a:r>
              <a:rPr sz="4700" dirty="0">
                <a:latin typeface="Trebuchet MS"/>
                <a:cs typeface="Trebuchet MS"/>
              </a:rPr>
              <a:t>decide</a:t>
            </a:r>
            <a:r>
              <a:rPr sz="4700" spc="1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on</a:t>
            </a:r>
            <a:r>
              <a:rPr sz="4700" spc="204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collaborations.</a:t>
            </a:r>
            <a:endParaRPr sz="4700">
              <a:latin typeface="Trebuchet MS"/>
              <a:cs typeface="Trebuchet MS"/>
            </a:endParaRPr>
          </a:p>
          <a:p>
            <a:pPr marL="100330" marR="92710" algn="ctr">
              <a:lnSpc>
                <a:spcPts val="5570"/>
              </a:lnSpc>
              <a:spcBef>
                <a:spcPts val="209"/>
              </a:spcBef>
            </a:pPr>
            <a:r>
              <a:rPr sz="4700" dirty="0">
                <a:latin typeface="Trebuchet MS"/>
                <a:cs typeface="Trebuchet MS"/>
              </a:rPr>
              <a:t>Peers</a:t>
            </a:r>
            <a:r>
              <a:rPr sz="4700" spc="16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&amp;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Community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explore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design </a:t>
            </a:r>
            <a:r>
              <a:rPr sz="4700" dirty="0">
                <a:latin typeface="Trebuchet MS"/>
                <a:cs typeface="Trebuchet MS"/>
              </a:rPr>
              <a:t>inspiration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coding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approaches.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sz="4700" dirty="0">
                <a:latin typeface="Trebuchet MS"/>
                <a:cs typeface="Trebuchet MS"/>
              </a:rPr>
              <a:t>Personal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Branding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for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networking</a:t>
            </a:r>
            <a:r>
              <a:rPr sz="4700" spc="23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605"/>
              </a:lnSpc>
            </a:pPr>
            <a:r>
              <a:rPr sz="4700" dirty="0">
                <a:latin typeface="Trebuchet MS"/>
                <a:cs typeface="Trebuchet MS"/>
              </a:rPr>
              <a:t>online</a:t>
            </a:r>
            <a:r>
              <a:rPr sz="4700" spc="27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presence.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3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TOOLS</a:t>
            </a:r>
            <a:r>
              <a:rPr sz="5400" spc="-30" dirty="0"/>
              <a:t> </a:t>
            </a:r>
            <a:r>
              <a:rPr sz="5400" dirty="0"/>
              <a:t>AND</a:t>
            </a:r>
            <a:r>
              <a:rPr sz="5400" spc="-25" dirty="0"/>
              <a:t> </a:t>
            </a:r>
            <a:r>
              <a:rPr sz="5400" spc="-10" dirty="0"/>
              <a:t>TECHNIQUES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8591" y="2992839"/>
            <a:ext cx="7659370" cy="61214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97585" marR="989965" algn="ctr">
              <a:lnSpc>
                <a:spcPts val="4790"/>
              </a:lnSpc>
              <a:spcBef>
                <a:spcPts val="320"/>
              </a:spcBef>
            </a:pPr>
            <a:r>
              <a:rPr sz="4050" dirty="0">
                <a:latin typeface="Trebuchet MS"/>
                <a:cs typeface="Trebuchet MS"/>
              </a:rPr>
              <a:t>Frontend: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HTML5,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CSS3, JavaScript</a:t>
            </a:r>
            <a:endParaRPr sz="4050">
              <a:latin typeface="Trebuchet MS"/>
              <a:cs typeface="Trebuchet MS"/>
            </a:endParaRPr>
          </a:p>
          <a:p>
            <a:pPr marL="12065" marR="5080" indent="-635" algn="ctr">
              <a:lnSpc>
                <a:spcPts val="4790"/>
              </a:lnSpc>
              <a:spcBef>
                <a:spcPts val="5"/>
              </a:spcBef>
            </a:pPr>
            <a:r>
              <a:rPr sz="4050" dirty="0">
                <a:latin typeface="Trebuchet MS"/>
                <a:cs typeface="Trebuchet MS"/>
              </a:rPr>
              <a:t>Styling: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Modern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CSS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neon- </a:t>
            </a:r>
            <a:r>
              <a:rPr sz="4050" dirty="0">
                <a:latin typeface="Trebuchet MS"/>
                <a:cs typeface="Trebuchet MS"/>
              </a:rPr>
              <a:t>themed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gradients,</a:t>
            </a:r>
            <a:r>
              <a:rPr sz="4050" spc="26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shadows,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spc="-25" dirty="0">
                <a:latin typeface="Trebuchet MS"/>
                <a:cs typeface="Trebuchet MS"/>
              </a:rPr>
              <a:t>and </a:t>
            </a:r>
            <a:r>
              <a:rPr sz="4050" spc="-10" dirty="0">
                <a:latin typeface="Trebuchet MS"/>
                <a:cs typeface="Trebuchet MS"/>
              </a:rPr>
              <a:t>animations</a:t>
            </a:r>
            <a:endParaRPr sz="4050">
              <a:latin typeface="Trebuchet MS"/>
              <a:cs typeface="Trebuchet MS"/>
            </a:endParaRPr>
          </a:p>
          <a:p>
            <a:pPr marL="1285875" marR="1278255" indent="-635" algn="ctr">
              <a:lnSpc>
                <a:spcPts val="4790"/>
              </a:lnSpc>
              <a:spcBef>
                <a:spcPts val="10"/>
              </a:spcBef>
            </a:pPr>
            <a:r>
              <a:rPr sz="4050" spc="-10" dirty="0">
                <a:latin typeface="Trebuchet MS"/>
                <a:cs typeface="Trebuchet MS"/>
              </a:rPr>
              <a:t>Libraries/Assets:</a:t>
            </a:r>
            <a:r>
              <a:rPr sz="4050" spc="10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Font</a:t>
            </a:r>
            <a:r>
              <a:rPr sz="4050" spc="-114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Awesome</a:t>
            </a:r>
            <a:r>
              <a:rPr sz="4050" spc="125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(icons) </a:t>
            </a:r>
            <a:r>
              <a:rPr sz="4050" dirty="0">
                <a:latin typeface="Trebuchet MS"/>
                <a:cs typeface="Trebuchet MS"/>
              </a:rPr>
              <a:t>Unsplash</a:t>
            </a:r>
            <a:r>
              <a:rPr sz="4050" spc="285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(images)</a:t>
            </a:r>
            <a:endParaRPr sz="4050">
              <a:latin typeface="Trebuchet MS"/>
              <a:cs typeface="Trebuchet MS"/>
            </a:endParaRPr>
          </a:p>
          <a:p>
            <a:pPr marL="43815" marR="36830" algn="ctr">
              <a:lnSpc>
                <a:spcPts val="4790"/>
              </a:lnSpc>
            </a:pPr>
            <a:r>
              <a:rPr sz="4050" dirty="0">
                <a:latin typeface="Trebuchet MS"/>
                <a:cs typeface="Trebuchet MS"/>
              </a:rPr>
              <a:t>Hosting</a:t>
            </a:r>
            <a:r>
              <a:rPr sz="4050" spc="17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Options: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GitHub</a:t>
            </a:r>
            <a:r>
              <a:rPr sz="4050" spc="18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Pages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spc="-50" dirty="0">
                <a:latin typeface="Trebuchet MS"/>
                <a:cs typeface="Trebuchet MS"/>
              </a:rPr>
              <a:t>/ </a:t>
            </a:r>
            <a:r>
              <a:rPr sz="4050" dirty="0">
                <a:latin typeface="Trebuchet MS"/>
                <a:cs typeface="Trebuchet MS"/>
              </a:rPr>
              <a:t>Netlify</a:t>
            </a:r>
            <a:r>
              <a:rPr sz="4050" spc="12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/</a:t>
            </a:r>
            <a:r>
              <a:rPr sz="4050" spc="15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Vercel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3486155" y="1835425"/>
            <a:ext cx="8166734" cy="664908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73760" marR="865505" algn="ctr">
              <a:lnSpc>
                <a:spcPts val="4340"/>
              </a:lnSpc>
              <a:spcBef>
                <a:spcPts val="300"/>
              </a:spcBef>
            </a:pPr>
            <a:r>
              <a:rPr sz="3650" dirty="0">
                <a:latin typeface="Trebuchet MS"/>
                <a:cs typeface="Trebuchet MS"/>
              </a:rPr>
              <a:t>Neon</a:t>
            </a:r>
            <a:r>
              <a:rPr sz="3650" spc="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Theme</a:t>
            </a:r>
            <a:r>
              <a:rPr sz="3650" spc="1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–</a:t>
            </a:r>
            <a:r>
              <a:rPr sz="3650" spc="1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vibrant</a:t>
            </a:r>
            <a:r>
              <a:rPr sz="3650" spc="17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glowing </a:t>
            </a:r>
            <a:r>
              <a:rPr sz="3650" dirty="0">
                <a:latin typeface="Trebuchet MS"/>
                <a:cs typeface="Trebuchet MS"/>
              </a:rPr>
              <a:t>elements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for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futuristic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look.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sz="3650" spc="-10" dirty="0">
                <a:latin typeface="Trebuchet MS"/>
                <a:cs typeface="Trebuchet MS"/>
              </a:rPr>
              <a:t>Sections:</a:t>
            </a:r>
            <a:endParaRPr sz="3650">
              <a:latin typeface="Trebuchet MS"/>
              <a:cs typeface="Trebuchet MS"/>
            </a:endParaRPr>
          </a:p>
          <a:p>
            <a:pPr marL="361315" marR="353695" indent="822325">
              <a:lnSpc>
                <a:spcPts val="4340"/>
              </a:lnSpc>
              <a:spcBef>
                <a:spcPts val="160"/>
              </a:spcBef>
            </a:pPr>
            <a:r>
              <a:rPr sz="3650" dirty="0">
                <a:latin typeface="Trebuchet MS"/>
                <a:cs typeface="Trebuchet MS"/>
              </a:rPr>
              <a:t>Header</a:t>
            </a:r>
            <a:r>
              <a:rPr sz="3650" spc="23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navigation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bar </a:t>
            </a:r>
            <a:r>
              <a:rPr sz="3650" dirty="0">
                <a:latin typeface="Trebuchet MS"/>
                <a:cs typeface="Trebuchet MS"/>
              </a:rPr>
              <a:t>Hero</a:t>
            </a:r>
            <a:r>
              <a:rPr sz="3650" spc="24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section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introduction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and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sz="3650" dirty="0">
                <a:latin typeface="Trebuchet MS"/>
                <a:cs typeface="Trebuchet MS"/>
              </a:rPr>
              <a:t>profile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image</a:t>
            </a:r>
            <a:endParaRPr sz="3650">
              <a:latin typeface="Trebuchet MS"/>
              <a:cs typeface="Trebuchet MS"/>
            </a:endParaRPr>
          </a:p>
          <a:p>
            <a:pPr marL="12065" marR="5080" algn="ctr">
              <a:lnSpc>
                <a:spcPts val="4340"/>
              </a:lnSpc>
              <a:spcBef>
                <a:spcPts val="125"/>
              </a:spcBef>
            </a:pPr>
            <a:r>
              <a:rPr sz="3650" dirty="0">
                <a:latin typeface="Trebuchet MS"/>
                <a:cs typeface="Trebuchet MS"/>
              </a:rPr>
              <a:t>About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section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skills</a:t>
            </a:r>
            <a:r>
              <a:rPr sz="3650" spc="229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progress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bars </a:t>
            </a:r>
            <a:r>
              <a:rPr sz="3650" dirty="0">
                <a:latin typeface="Trebuchet MS"/>
                <a:cs typeface="Trebuchet MS"/>
              </a:rPr>
              <a:t>Projects</a:t>
            </a:r>
            <a:r>
              <a:rPr sz="3650" spc="1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showcase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hover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effects </a:t>
            </a:r>
            <a:r>
              <a:rPr sz="3650" dirty="0">
                <a:latin typeface="Trebuchet MS"/>
                <a:cs typeface="Trebuchet MS"/>
              </a:rPr>
              <a:t>Contact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form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contact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details </a:t>
            </a:r>
            <a:r>
              <a:rPr sz="3650" dirty="0">
                <a:latin typeface="Trebuchet MS"/>
                <a:cs typeface="Trebuchet MS"/>
              </a:rPr>
              <a:t>Footer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social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media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links </a:t>
            </a:r>
            <a:r>
              <a:rPr sz="3650" dirty="0">
                <a:latin typeface="Trebuchet MS"/>
                <a:cs typeface="Trebuchet MS"/>
              </a:rPr>
              <a:t>Responsive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Design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–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optimized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for </a:t>
            </a:r>
            <a:r>
              <a:rPr sz="3650" dirty="0">
                <a:latin typeface="Trebuchet MS"/>
                <a:cs typeface="Trebuchet MS"/>
              </a:rPr>
              <a:t>desktop,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tablet,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mobile.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13561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5660" algn="l"/>
                <a:tab pos="6698615" algn="l"/>
              </a:tabLst>
            </a:pPr>
            <a:r>
              <a:rPr spc="-10" dirty="0"/>
              <a:t>FEATURES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700" y="2424763"/>
            <a:ext cx="6836409" cy="73298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215" marR="60960" algn="ctr">
              <a:lnSpc>
                <a:spcPts val="4790"/>
              </a:lnSpc>
              <a:spcBef>
                <a:spcPts val="315"/>
              </a:spcBef>
            </a:pPr>
            <a:r>
              <a:rPr sz="4050" dirty="0">
                <a:latin typeface="Trebuchet MS"/>
                <a:cs typeface="Trebuchet MS"/>
              </a:rPr>
              <a:t>Interactive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hamburger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spc="-20" dirty="0">
                <a:latin typeface="Trebuchet MS"/>
                <a:cs typeface="Trebuchet MS"/>
              </a:rPr>
              <a:t>menu </a:t>
            </a:r>
            <a:r>
              <a:rPr sz="4050" dirty="0">
                <a:latin typeface="Trebuchet MS"/>
                <a:cs typeface="Trebuchet MS"/>
              </a:rPr>
              <a:t>for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mobile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navigation.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Skill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bar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animations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spc="-20" dirty="0">
                <a:latin typeface="Trebuchet MS"/>
                <a:cs typeface="Trebuchet MS"/>
              </a:rPr>
              <a:t>when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sz="4050" dirty="0">
                <a:latin typeface="Trebuchet MS"/>
                <a:cs typeface="Trebuchet MS"/>
              </a:rPr>
              <a:t>scrolling</a:t>
            </a:r>
            <a:r>
              <a:rPr sz="4050" spc="2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into</a:t>
            </a:r>
            <a:r>
              <a:rPr sz="4050" spc="21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view.</a:t>
            </a:r>
            <a:endParaRPr sz="4050">
              <a:latin typeface="Trebuchet MS"/>
              <a:cs typeface="Trebuchet MS"/>
            </a:endParaRPr>
          </a:p>
          <a:p>
            <a:pPr marL="536575" marR="528955" algn="ctr">
              <a:lnSpc>
                <a:spcPts val="4790"/>
              </a:lnSpc>
              <a:spcBef>
                <a:spcPts val="185"/>
              </a:spcBef>
            </a:pPr>
            <a:r>
              <a:rPr sz="4050" dirty="0">
                <a:latin typeface="Trebuchet MS"/>
                <a:cs typeface="Trebuchet MS"/>
              </a:rPr>
              <a:t>Project</a:t>
            </a:r>
            <a:r>
              <a:rPr sz="4050" spc="10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cards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114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hover </a:t>
            </a:r>
            <a:r>
              <a:rPr sz="4050" dirty="0">
                <a:latin typeface="Trebuchet MS"/>
                <a:cs typeface="Trebuchet MS"/>
              </a:rPr>
              <a:t>scaling</a:t>
            </a:r>
            <a:r>
              <a:rPr sz="4050" spc="24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effects.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Sparkle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effect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on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buttons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spc="-25" dirty="0">
                <a:latin typeface="Trebuchet MS"/>
                <a:cs typeface="Trebuchet MS"/>
              </a:rPr>
              <a:t>for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sz="4050" spc="25" dirty="0">
                <a:latin typeface="Trebuchet MS"/>
                <a:cs typeface="Trebuchet MS"/>
              </a:rPr>
              <a:t>interactivit</a:t>
            </a:r>
            <a:r>
              <a:rPr sz="4050" spc="-475" dirty="0">
                <a:latin typeface="Trebuchet MS"/>
                <a:cs typeface="Trebuchet MS"/>
              </a:rPr>
              <a:t>y</a:t>
            </a:r>
            <a:r>
              <a:rPr sz="4050" spc="-10" dirty="0">
                <a:latin typeface="Trebuchet MS"/>
                <a:cs typeface="Trebuchet MS"/>
              </a:rPr>
              <a:t>.</a:t>
            </a:r>
            <a:endParaRPr sz="4050">
              <a:latin typeface="Trebuchet MS"/>
              <a:cs typeface="Trebuchet MS"/>
            </a:endParaRPr>
          </a:p>
          <a:p>
            <a:pPr marL="27305" marR="19685" algn="ctr">
              <a:lnSpc>
                <a:spcPts val="4790"/>
              </a:lnSpc>
              <a:spcBef>
                <a:spcPts val="180"/>
              </a:spcBef>
            </a:pPr>
            <a:r>
              <a:rPr sz="4050" dirty="0">
                <a:latin typeface="Trebuchet MS"/>
                <a:cs typeface="Trebuchet MS"/>
              </a:rPr>
              <a:t>Contact</a:t>
            </a:r>
            <a:r>
              <a:rPr sz="4050" spc="15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form</a:t>
            </a:r>
            <a:r>
              <a:rPr sz="4050" spc="16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validation </a:t>
            </a:r>
            <a:r>
              <a:rPr sz="4050" dirty="0">
                <a:latin typeface="Trebuchet MS"/>
                <a:cs typeface="Trebuchet MS"/>
              </a:rPr>
              <a:t>and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thank-you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alert.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Fully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responsive</a:t>
            </a:r>
            <a:r>
              <a:rPr sz="4050" spc="18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and</a:t>
            </a:r>
            <a:r>
              <a:rPr sz="4050" spc="1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cross-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825"/>
              </a:lnSpc>
            </a:pPr>
            <a:r>
              <a:rPr sz="4050" dirty="0">
                <a:latin typeface="Trebuchet MS"/>
                <a:cs typeface="Trebuchet MS"/>
              </a:rPr>
              <a:t>browser</a:t>
            </a:r>
            <a:r>
              <a:rPr sz="4050" spc="1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compatible.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512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Times New Roman</vt:lpstr>
      <vt:lpstr>Trebuchet MS</vt:lpstr>
      <vt:lpstr>Office Theme</vt:lpstr>
      <vt:lpstr>Digital Portfolio</vt:lpstr>
      <vt:lpstr>PROJECT TITLE :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HARIHARAN.K</dc:title>
  <dc:creator>HARIHARAN K.</dc:creator>
  <cp:keywords>DAGyewH8QRc,BAGyeyLe8wY,0</cp:keywords>
  <cp:lastModifiedBy>ADMIN</cp:lastModifiedBy>
  <cp:revision>1</cp:revision>
  <dcterms:created xsi:type="dcterms:W3CDTF">2025-09-09T14:26:57Z</dcterms:created>
  <dcterms:modified xsi:type="dcterms:W3CDTF">2025-09-12T11:48:49Z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2025-09-09T00:00:00Z</vt:filetime>
  </property>
  <property fmtid="{D5CDD505-2E9C-101B-9397-08002B2CF9AE}" pid="5" name="Producer">
    <vt:lpwstr>Canva</vt:lpwstr>
  </property>
</Properties>
</file>