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775406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3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3" y="0"/>
                </a:lnTo>
                <a:lnTo>
                  <a:pt x="4512593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6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6" y="0"/>
                </a:lnTo>
                <a:lnTo>
                  <a:pt x="4279206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9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9" y="0"/>
                </a:lnTo>
                <a:lnTo>
                  <a:pt x="188017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1" y="4891224"/>
                </a:moveTo>
                <a:lnTo>
                  <a:pt x="0" y="4891224"/>
                </a:lnTo>
                <a:lnTo>
                  <a:pt x="2725031" y="0"/>
                </a:lnTo>
                <a:lnTo>
                  <a:pt x="2725031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399255"/>
            <a:ext cx="14435455" cy="180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6914" y="3886188"/>
            <a:ext cx="12494894" cy="536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 descr="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00712" y="7843836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3298" y="-90517"/>
            <a:ext cx="42481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0" algn="l"/>
              </a:tabLst>
            </a:pPr>
            <a:r>
              <a:rPr dirty="0" sz="4800" spc="-1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dirty="0" sz="480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dirty="0" sz="4800" spc="-1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6780" rIns="0" bIns="0" rtlCol="0" vert="horz">
            <a:spAutoFit/>
          </a:bodyPr>
          <a:lstStyle/>
          <a:p>
            <a:pPr marL="2696210" marR="3361054">
              <a:lnSpc>
                <a:spcPts val="4280"/>
              </a:lnSpc>
              <a:spcBef>
                <a:spcPts val="275"/>
              </a:spcBef>
            </a:pPr>
            <a:r>
              <a:rPr dirty="0" sz="3600">
                <a:latin typeface="Calibri"/>
                <a:cs typeface="Calibri"/>
              </a:rPr>
              <a:t>STUDENT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NAME:</a:t>
            </a:r>
            <a:r>
              <a:rPr dirty="0" sz="3600" spc="-5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hariharan.k </a:t>
            </a:r>
            <a:r>
              <a:rPr dirty="0" sz="3600">
                <a:latin typeface="Calibri"/>
                <a:cs typeface="Calibri"/>
              </a:rPr>
              <a:t>REGISTER</a:t>
            </a:r>
            <a:r>
              <a:rPr dirty="0" sz="3600" spc="-9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NO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AND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NMID:24h202 </a:t>
            </a:r>
            <a:r>
              <a:rPr dirty="0" sz="3600">
                <a:latin typeface="Calibri"/>
                <a:cs typeface="Calibri"/>
              </a:rPr>
              <a:t>DEPARTMENT: </a:t>
            </a:r>
            <a:r>
              <a:rPr dirty="0" sz="3600" spc="-25">
                <a:latin typeface="Calibri"/>
                <a:cs typeface="Calibri"/>
              </a:rPr>
              <a:t>BCA</a:t>
            </a:r>
            <a:endParaRPr sz="3600">
              <a:latin typeface="Calibri"/>
              <a:cs typeface="Calibri"/>
            </a:endParaRPr>
          </a:p>
          <a:p>
            <a:pPr marL="2696210">
              <a:lnSpc>
                <a:spcPts val="4130"/>
              </a:lnSpc>
            </a:pPr>
            <a:r>
              <a:rPr dirty="0" sz="3600">
                <a:latin typeface="Calibri"/>
                <a:cs typeface="Calibri"/>
              </a:rPr>
              <a:t>COLLEGE:</a:t>
            </a:r>
            <a:r>
              <a:rPr dirty="0" sz="3600" spc="-8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AM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JAIN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COLLEGE/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MADRAS</a:t>
            </a:r>
            <a:r>
              <a:rPr dirty="0" sz="3600" spc="-8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UNIVERSITY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4736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RESULTS</a:t>
            </a:r>
            <a:r>
              <a:rPr dirty="0" sz="6350" spc="120"/>
              <a:t> </a:t>
            </a:r>
            <a:r>
              <a:rPr dirty="0" sz="6350"/>
              <a:t>AND</a:t>
            </a:r>
            <a:r>
              <a:rPr dirty="0" sz="6350" spc="130"/>
              <a:t> </a:t>
            </a:r>
            <a:r>
              <a:rPr dirty="0" sz="6350" spc="-10"/>
              <a:t>SCREENSHOTS</a:t>
            </a:r>
            <a:endParaRPr sz="635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3370965" y="3724766"/>
            <a:ext cx="9864725" cy="571944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12700" marR="5080" indent="-635">
              <a:lnSpc>
                <a:spcPts val="5590"/>
              </a:lnSpc>
              <a:spcBef>
                <a:spcPts val="360"/>
              </a:spcBef>
            </a:pPr>
            <a:r>
              <a:rPr dirty="0" sz="4700">
                <a:latin typeface="Trebuchet MS"/>
                <a:cs typeface="Trebuchet MS"/>
              </a:rPr>
              <a:t>Successfully</a:t>
            </a:r>
            <a:r>
              <a:rPr dirty="0" sz="4700" spc="32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deployed</a:t>
            </a:r>
            <a:r>
              <a:rPr dirty="0" sz="4700" spc="33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a</a:t>
            </a:r>
            <a:r>
              <a:rPr dirty="0" sz="4700" spc="335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responsive, </a:t>
            </a:r>
            <a:r>
              <a:rPr dirty="0" sz="4700">
                <a:latin typeface="Trebuchet MS"/>
                <a:cs typeface="Trebuchet MS"/>
              </a:rPr>
              <a:t>modern</a:t>
            </a:r>
            <a:r>
              <a:rPr dirty="0" sz="4700" spc="30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portfolio</a:t>
            </a:r>
            <a:r>
              <a:rPr dirty="0" sz="4700" spc="31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with</a:t>
            </a:r>
            <a:r>
              <a:rPr dirty="0" sz="4700" spc="31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glowing</a:t>
            </a:r>
            <a:r>
              <a:rPr dirty="0" sz="4700" spc="315">
                <a:latin typeface="Trebuchet MS"/>
                <a:cs typeface="Trebuchet MS"/>
              </a:rPr>
              <a:t> </a:t>
            </a:r>
            <a:r>
              <a:rPr dirty="0" sz="4700" spc="-20">
                <a:latin typeface="Trebuchet MS"/>
                <a:cs typeface="Trebuchet MS"/>
              </a:rPr>
              <a:t>neon </a:t>
            </a:r>
            <a:r>
              <a:rPr dirty="0" sz="4700" spc="-10">
                <a:latin typeface="Trebuchet MS"/>
                <a:cs typeface="Trebuchet MS"/>
              </a:rPr>
              <a:t>aesthetics.</a:t>
            </a:r>
            <a:endParaRPr sz="4700">
              <a:latin typeface="Trebuchet MS"/>
              <a:cs typeface="Trebuchet MS"/>
            </a:endParaRPr>
          </a:p>
          <a:p>
            <a:pPr algn="ctr" marL="770255" marR="763270">
              <a:lnSpc>
                <a:spcPts val="5590"/>
              </a:lnSpc>
              <a:spcBef>
                <a:spcPts val="10"/>
              </a:spcBef>
            </a:pPr>
            <a:r>
              <a:rPr dirty="0" sz="4700">
                <a:latin typeface="Trebuchet MS"/>
                <a:cs typeface="Trebuchet MS"/>
              </a:rPr>
              <a:t>Highlights</a:t>
            </a:r>
            <a:r>
              <a:rPr dirty="0" sz="4700" spc="39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projects,</a:t>
            </a:r>
            <a:r>
              <a:rPr dirty="0" sz="4700" spc="40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skills,</a:t>
            </a:r>
            <a:r>
              <a:rPr dirty="0" sz="4700" spc="405">
                <a:latin typeface="Trebuchet MS"/>
                <a:cs typeface="Trebuchet MS"/>
              </a:rPr>
              <a:t> </a:t>
            </a:r>
            <a:r>
              <a:rPr dirty="0" sz="4700" spc="-25">
                <a:latin typeface="Trebuchet MS"/>
                <a:cs typeface="Trebuchet MS"/>
              </a:rPr>
              <a:t>and </a:t>
            </a:r>
            <a:r>
              <a:rPr dirty="0" sz="4700">
                <a:latin typeface="Trebuchet MS"/>
                <a:cs typeface="Trebuchet MS"/>
              </a:rPr>
              <a:t>personal</a:t>
            </a:r>
            <a:r>
              <a:rPr dirty="0" sz="4700" spc="30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brand</a:t>
            </a:r>
            <a:r>
              <a:rPr dirty="0" sz="4700" spc="315">
                <a:latin typeface="Trebuchet MS"/>
                <a:cs typeface="Trebuchet MS"/>
              </a:rPr>
              <a:t> </a:t>
            </a:r>
            <a:r>
              <a:rPr dirty="0" sz="4700" spc="40">
                <a:latin typeface="Trebuchet MS"/>
                <a:cs typeface="Trebuchet MS"/>
              </a:rPr>
              <a:t>effectivel</a:t>
            </a:r>
            <a:r>
              <a:rPr dirty="0" sz="4700" spc="-535">
                <a:latin typeface="Trebuchet MS"/>
                <a:cs typeface="Trebuchet MS"/>
              </a:rPr>
              <a:t>y</a:t>
            </a:r>
            <a:r>
              <a:rPr dirty="0" sz="4700">
                <a:latin typeface="Trebuchet MS"/>
                <a:cs typeface="Trebuchet MS"/>
              </a:rPr>
              <a:t>.</a:t>
            </a:r>
            <a:endParaRPr sz="4700">
              <a:latin typeface="Trebuchet MS"/>
              <a:cs typeface="Trebuchet MS"/>
            </a:endParaRPr>
          </a:p>
          <a:p>
            <a:pPr algn="ctr" marL="141605" marR="133350">
              <a:lnSpc>
                <a:spcPts val="5590"/>
              </a:lnSpc>
            </a:pPr>
            <a:r>
              <a:rPr dirty="0" sz="4700" spc="145">
                <a:latin typeface="Trebuchet MS"/>
                <a:cs typeface="Trebuchet MS"/>
              </a:rPr>
              <a:t>(</a:t>
            </a:r>
            <a:r>
              <a:rPr dirty="0" sz="4700" spc="-395">
                <a:latin typeface="Trebuchet MS"/>
                <a:cs typeface="Trebuchet MS"/>
              </a:rPr>
              <a:t>Y</a:t>
            </a:r>
            <a:r>
              <a:rPr dirty="0" sz="4700" spc="145">
                <a:latin typeface="Trebuchet MS"/>
                <a:cs typeface="Trebuchet MS"/>
              </a:rPr>
              <a:t>o</a:t>
            </a:r>
            <a:r>
              <a:rPr dirty="0" sz="4700" spc="105">
                <a:latin typeface="Trebuchet MS"/>
                <a:cs typeface="Trebuchet MS"/>
              </a:rPr>
              <a:t>u</a:t>
            </a:r>
            <a:r>
              <a:rPr dirty="0" sz="4700" spc="14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can</a:t>
            </a:r>
            <a:r>
              <a:rPr dirty="0" sz="4700" spc="15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insert</a:t>
            </a:r>
            <a:r>
              <a:rPr dirty="0" sz="4700" spc="15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screenshots</a:t>
            </a:r>
            <a:r>
              <a:rPr dirty="0" sz="4700" spc="15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of</a:t>
            </a:r>
            <a:r>
              <a:rPr dirty="0" sz="4700" spc="155">
                <a:latin typeface="Trebuchet MS"/>
                <a:cs typeface="Trebuchet MS"/>
              </a:rPr>
              <a:t> </a:t>
            </a:r>
            <a:r>
              <a:rPr dirty="0" sz="4700" spc="-20">
                <a:latin typeface="Trebuchet MS"/>
                <a:cs typeface="Trebuchet MS"/>
              </a:rPr>
              <a:t>your </a:t>
            </a:r>
            <a:r>
              <a:rPr dirty="0" sz="4700">
                <a:latin typeface="Trebuchet MS"/>
                <a:cs typeface="Trebuchet MS"/>
              </a:rPr>
              <a:t>Hero</a:t>
            </a:r>
            <a:r>
              <a:rPr dirty="0" sz="4700" spc="28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section,</a:t>
            </a:r>
            <a:r>
              <a:rPr dirty="0" sz="4700" spc="-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About</a:t>
            </a:r>
            <a:r>
              <a:rPr dirty="0" sz="4700" spc="295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section, </a:t>
            </a:r>
            <a:r>
              <a:rPr dirty="0" sz="4700">
                <a:latin typeface="Trebuchet MS"/>
                <a:cs typeface="Trebuchet MS"/>
              </a:rPr>
              <a:t>Projects,</a:t>
            </a:r>
            <a:r>
              <a:rPr dirty="0" sz="4700" spc="22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and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Contact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form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here.)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462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algn="ctr" marL="12700" marR="5080">
              <a:lnSpc>
                <a:spcPts val="5250"/>
              </a:lnSpc>
              <a:spcBef>
                <a:spcPts val="275"/>
              </a:spcBef>
            </a:pPr>
            <a:r>
              <a:rPr dirty="0"/>
              <a:t>The</a:t>
            </a:r>
            <a:r>
              <a:rPr dirty="0" spc="150"/>
              <a:t> </a:t>
            </a:r>
            <a:r>
              <a:rPr dirty="0"/>
              <a:t>portfolio</a:t>
            </a:r>
            <a:r>
              <a:rPr dirty="0" spc="155"/>
              <a:t> </a:t>
            </a:r>
            <a:r>
              <a:rPr dirty="0"/>
              <a:t>fulfills</a:t>
            </a:r>
            <a:r>
              <a:rPr dirty="0" spc="160"/>
              <a:t> </a:t>
            </a:r>
            <a:r>
              <a:rPr dirty="0"/>
              <a:t>its</a:t>
            </a:r>
            <a:r>
              <a:rPr dirty="0" spc="155"/>
              <a:t> </a:t>
            </a:r>
            <a:r>
              <a:rPr dirty="0"/>
              <a:t>purpose</a:t>
            </a:r>
            <a:r>
              <a:rPr dirty="0" spc="160"/>
              <a:t> </a:t>
            </a:r>
            <a:r>
              <a:rPr dirty="0"/>
              <a:t>of</a:t>
            </a:r>
            <a:r>
              <a:rPr dirty="0" spc="155"/>
              <a:t> </a:t>
            </a:r>
            <a:r>
              <a:rPr dirty="0"/>
              <a:t>being</a:t>
            </a:r>
            <a:r>
              <a:rPr dirty="0" spc="160"/>
              <a:t> </a:t>
            </a:r>
            <a:r>
              <a:rPr dirty="0" spc="-50"/>
              <a:t>a </a:t>
            </a:r>
            <a:r>
              <a:rPr dirty="0"/>
              <a:t>professional,</a:t>
            </a:r>
            <a:r>
              <a:rPr dirty="0" spc="250"/>
              <a:t> </a:t>
            </a:r>
            <a:r>
              <a:rPr dirty="0"/>
              <a:t>attractive,</a:t>
            </a:r>
            <a:r>
              <a:rPr dirty="0" spc="250"/>
              <a:t> </a:t>
            </a:r>
            <a:r>
              <a:rPr dirty="0"/>
              <a:t>and</a:t>
            </a:r>
            <a:r>
              <a:rPr dirty="0" spc="229"/>
              <a:t> </a:t>
            </a:r>
            <a:r>
              <a:rPr dirty="0"/>
              <a:t>interactive</a:t>
            </a:r>
            <a:r>
              <a:rPr dirty="0" spc="250"/>
              <a:t> </a:t>
            </a:r>
            <a:r>
              <a:rPr dirty="0" spc="-10"/>
              <a:t>online </a:t>
            </a:r>
            <a:r>
              <a:rPr dirty="0"/>
              <a:t>presence.</a:t>
            </a:r>
            <a:r>
              <a:rPr dirty="0" spc="155"/>
              <a:t> </a:t>
            </a:r>
            <a:r>
              <a:rPr dirty="0"/>
              <a:t>It</a:t>
            </a:r>
            <a:r>
              <a:rPr dirty="0" spc="155"/>
              <a:t> </a:t>
            </a:r>
            <a:r>
              <a:rPr dirty="0"/>
              <a:t>combines</a:t>
            </a:r>
            <a:r>
              <a:rPr dirty="0" spc="155"/>
              <a:t> </a:t>
            </a:r>
            <a:r>
              <a:rPr dirty="0"/>
              <a:t>both</a:t>
            </a:r>
            <a:r>
              <a:rPr dirty="0" spc="155"/>
              <a:t> </a:t>
            </a:r>
            <a:r>
              <a:rPr dirty="0"/>
              <a:t>design</a:t>
            </a:r>
            <a:r>
              <a:rPr dirty="0" spc="150"/>
              <a:t> </a:t>
            </a:r>
            <a:r>
              <a:rPr dirty="0" spc="-25"/>
              <a:t>and </a:t>
            </a:r>
            <a:r>
              <a:rPr dirty="0" spc="40"/>
              <a:t>functionalit</a:t>
            </a:r>
            <a:r>
              <a:rPr dirty="0" spc="-515"/>
              <a:t>y</a:t>
            </a:r>
            <a:r>
              <a:rPr dirty="0"/>
              <a:t>,</a:t>
            </a:r>
            <a:r>
              <a:rPr dirty="0" spc="75"/>
              <a:t> </a:t>
            </a:r>
            <a:r>
              <a:rPr dirty="0"/>
              <a:t>ensuring</a:t>
            </a:r>
            <a:r>
              <a:rPr dirty="0" spc="75"/>
              <a:t> </a:t>
            </a:r>
            <a:r>
              <a:rPr dirty="0"/>
              <a:t>that</a:t>
            </a:r>
            <a:r>
              <a:rPr dirty="0" spc="80"/>
              <a:t> </a:t>
            </a:r>
            <a:r>
              <a:rPr dirty="0"/>
              <a:t>users</a:t>
            </a:r>
            <a:r>
              <a:rPr dirty="0" spc="75"/>
              <a:t> </a:t>
            </a:r>
            <a:r>
              <a:rPr dirty="0"/>
              <a:t>have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75"/>
              <a:t> </a:t>
            </a:r>
            <a:r>
              <a:rPr dirty="0" spc="-10"/>
              <a:t>visually </a:t>
            </a:r>
            <a:r>
              <a:rPr dirty="0"/>
              <a:t>engaging</a:t>
            </a:r>
            <a:r>
              <a:rPr dirty="0" spc="150"/>
              <a:t> </a:t>
            </a:r>
            <a:r>
              <a:rPr dirty="0"/>
              <a:t>and</a:t>
            </a:r>
            <a:r>
              <a:rPr dirty="0" spc="140"/>
              <a:t> </a:t>
            </a:r>
            <a:r>
              <a:rPr dirty="0"/>
              <a:t>smooth</a:t>
            </a:r>
            <a:r>
              <a:rPr dirty="0" spc="160"/>
              <a:t> </a:t>
            </a:r>
            <a:r>
              <a:rPr dirty="0"/>
              <a:t>experience.</a:t>
            </a:r>
            <a:r>
              <a:rPr dirty="0" spc="70"/>
              <a:t> </a:t>
            </a:r>
            <a:r>
              <a:rPr dirty="0"/>
              <a:t>This</a:t>
            </a:r>
            <a:r>
              <a:rPr dirty="0" spc="160"/>
              <a:t> </a:t>
            </a:r>
            <a:r>
              <a:rPr dirty="0" spc="-10"/>
              <a:t>project </a:t>
            </a:r>
            <a:r>
              <a:rPr dirty="0"/>
              <a:t>also</a:t>
            </a:r>
            <a:r>
              <a:rPr dirty="0" spc="120"/>
              <a:t> </a:t>
            </a:r>
            <a:r>
              <a:rPr dirty="0"/>
              <a:t>demonstrates</a:t>
            </a:r>
            <a:r>
              <a:rPr dirty="0" spc="120"/>
              <a:t> </a:t>
            </a:r>
            <a:r>
              <a:rPr dirty="0"/>
              <a:t>the</a:t>
            </a:r>
            <a:r>
              <a:rPr dirty="0" spc="120"/>
              <a:t> </a:t>
            </a:r>
            <a:r>
              <a:rPr dirty="0"/>
              <a:t>developer’s</a:t>
            </a:r>
            <a:r>
              <a:rPr dirty="0" spc="120"/>
              <a:t> </a:t>
            </a:r>
            <a:r>
              <a:rPr dirty="0"/>
              <a:t>skills</a:t>
            </a:r>
            <a:r>
              <a:rPr dirty="0" spc="120"/>
              <a:t> </a:t>
            </a:r>
            <a:r>
              <a:rPr dirty="0" spc="-25"/>
              <a:t>in </a:t>
            </a:r>
            <a:r>
              <a:rPr dirty="0"/>
              <a:t>frontend</a:t>
            </a:r>
            <a:r>
              <a:rPr dirty="0" spc="170"/>
              <a:t> </a:t>
            </a:r>
            <a:r>
              <a:rPr dirty="0"/>
              <a:t>development,</a:t>
            </a:r>
            <a:r>
              <a:rPr dirty="0" spc="190"/>
              <a:t> </a:t>
            </a:r>
            <a:r>
              <a:rPr dirty="0"/>
              <a:t>UI/UX</a:t>
            </a:r>
            <a:r>
              <a:rPr dirty="0" spc="195"/>
              <a:t> </a:t>
            </a:r>
            <a:r>
              <a:rPr dirty="0"/>
              <a:t>design,</a:t>
            </a:r>
            <a:r>
              <a:rPr dirty="0" spc="195"/>
              <a:t> </a:t>
            </a:r>
            <a:r>
              <a:rPr dirty="0" spc="-25"/>
              <a:t>and </a:t>
            </a:r>
            <a:r>
              <a:rPr dirty="0"/>
              <a:t>responsive</a:t>
            </a:r>
            <a:r>
              <a:rPr dirty="0" spc="254"/>
              <a:t> </a:t>
            </a:r>
            <a:r>
              <a:rPr dirty="0" spc="-10"/>
              <a:t>layouts.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6769" rIns="0" bIns="0" rtlCol="0" vert="horz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PROJECT</a:t>
            </a:r>
            <a:r>
              <a:rPr dirty="0" sz="6350" spc="40"/>
              <a:t> </a:t>
            </a:r>
            <a:r>
              <a:rPr dirty="0" sz="6350"/>
              <a:t>TITLE</a:t>
            </a:r>
            <a:r>
              <a:rPr dirty="0" sz="6350" spc="40"/>
              <a:t> </a:t>
            </a:r>
            <a:r>
              <a:rPr dirty="0" sz="6350"/>
              <a:t>:</a:t>
            </a:r>
            <a:r>
              <a:rPr dirty="0" sz="6350" spc="40"/>
              <a:t> </a:t>
            </a:r>
            <a:r>
              <a:rPr dirty="0" sz="6350"/>
              <a:t>DIGITAL</a:t>
            </a:r>
            <a:r>
              <a:rPr dirty="0" sz="6350" spc="40"/>
              <a:t> </a:t>
            </a:r>
            <a:r>
              <a:rPr dirty="0" sz="6350" spc="-10"/>
              <a:t>PORTFOLIO</a:t>
            </a:r>
            <a:endParaRPr sz="6350"/>
          </a:p>
        </p:txBody>
      </p:sp>
      <p:grpSp>
        <p:nvGrpSpPr>
          <p:cNvPr id="3" name="object 3" descr="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 descr="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dirty="0" sz="1650" spc="-1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65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dirty="0" sz="165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650" spc="165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dirty="0" sz="4200" spc="105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dirty="0" sz="4200" spc="12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dirty="0" sz="4200" spc="14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6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dirty="0" sz="4200" spc="10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44911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25"/>
              </a:spcBef>
            </a:pPr>
            <a:r>
              <a:rPr dirty="0" sz="6350"/>
              <a:t>PROBLEM</a:t>
            </a:r>
            <a:r>
              <a:rPr dirty="0" sz="6350" spc="975"/>
              <a:t> </a:t>
            </a:r>
            <a:r>
              <a:rPr dirty="0" sz="6350" spc="-10"/>
              <a:t>STATEMENT</a:t>
            </a:r>
            <a:endParaRPr sz="63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859107" y="2293567"/>
            <a:ext cx="7293609" cy="6103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699"/>
              </a:lnSpc>
              <a:spcBef>
                <a:spcPts val="100"/>
              </a:spcBef>
            </a:pPr>
            <a:r>
              <a:rPr dirty="0" sz="3600" spc="-350">
                <a:latin typeface="Tahoma"/>
                <a:cs typeface="Tahoma"/>
              </a:rPr>
              <a:t>In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110">
                <a:latin typeface="Tahoma"/>
                <a:cs typeface="Tahoma"/>
              </a:rPr>
              <a:t>today’S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50">
                <a:latin typeface="Tahoma"/>
                <a:cs typeface="Tahoma"/>
              </a:rPr>
              <a:t>digital-</a:t>
            </a:r>
            <a:r>
              <a:rPr dirty="0" sz="3600" spc="-85">
                <a:latin typeface="Tahoma"/>
                <a:cs typeface="Tahoma"/>
              </a:rPr>
              <a:t>firSt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200">
                <a:latin typeface="Tahoma"/>
                <a:cs typeface="Tahoma"/>
              </a:rPr>
              <a:t>World,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160">
                <a:latin typeface="Tahoma"/>
                <a:cs typeface="Tahoma"/>
              </a:rPr>
              <a:t>a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10">
                <a:latin typeface="Tahoma"/>
                <a:cs typeface="Tahoma"/>
              </a:rPr>
              <a:t>Strong </a:t>
            </a:r>
            <a:r>
              <a:rPr dirty="0" sz="3600" spc="-75">
                <a:latin typeface="Tahoma"/>
                <a:cs typeface="Tahoma"/>
              </a:rPr>
              <a:t>online</a:t>
            </a:r>
            <a:r>
              <a:rPr dirty="0" sz="3600" spc="-165">
                <a:latin typeface="Tahoma"/>
                <a:cs typeface="Tahoma"/>
              </a:rPr>
              <a:t> </a:t>
            </a:r>
            <a:r>
              <a:rPr dirty="0" sz="3600" spc="-105">
                <a:latin typeface="Tahoma"/>
                <a:cs typeface="Tahoma"/>
              </a:rPr>
              <a:t>preSence</a:t>
            </a:r>
            <a:r>
              <a:rPr dirty="0" sz="3600" spc="-160">
                <a:latin typeface="Tahoma"/>
                <a:cs typeface="Tahoma"/>
              </a:rPr>
              <a:t> </a:t>
            </a:r>
            <a:r>
              <a:rPr dirty="0" sz="3600" spc="-100">
                <a:latin typeface="Tahoma"/>
                <a:cs typeface="Tahoma"/>
              </a:rPr>
              <a:t>iS</a:t>
            </a:r>
            <a:r>
              <a:rPr dirty="0" sz="3600" spc="-165">
                <a:latin typeface="Tahoma"/>
                <a:cs typeface="Tahoma"/>
              </a:rPr>
              <a:t> </a:t>
            </a:r>
            <a:r>
              <a:rPr dirty="0" sz="3600" spc="-110">
                <a:latin typeface="Tahoma"/>
                <a:cs typeface="Tahoma"/>
              </a:rPr>
              <a:t>eSSential</a:t>
            </a:r>
            <a:r>
              <a:rPr dirty="0" sz="3600" spc="-160">
                <a:latin typeface="Tahoma"/>
                <a:cs typeface="Tahoma"/>
              </a:rPr>
              <a:t> </a:t>
            </a:r>
            <a:r>
              <a:rPr dirty="0" sz="3600" spc="-25">
                <a:latin typeface="Tahoma"/>
                <a:cs typeface="Tahoma"/>
              </a:rPr>
              <a:t>for </a:t>
            </a:r>
            <a:r>
              <a:rPr dirty="0" sz="3600" spc="-120">
                <a:latin typeface="Tahoma"/>
                <a:cs typeface="Tahoma"/>
              </a:rPr>
              <a:t>profeSSionalS</a:t>
            </a:r>
            <a:r>
              <a:rPr dirty="0" sz="3600" spc="-175">
                <a:latin typeface="Tahoma"/>
                <a:cs typeface="Tahoma"/>
              </a:rPr>
              <a:t> </a:t>
            </a:r>
            <a:r>
              <a:rPr dirty="0" sz="3600" spc="-120">
                <a:latin typeface="Tahoma"/>
                <a:cs typeface="Tahoma"/>
              </a:rPr>
              <a:t>to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210">
                <a:latin typeface="Tahoma"/>
                <a:cs typeface="Tahoma"/>
              </a:rPr>
              <a:t>ShoWcaSe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60">
                <a:latin typeface="Tahoma"/>
                <a:cs typeface="Tahoma"/>
              </a:rPr>
              <a:t>their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10">
                <a:latin typeface="Tahoma"/>
                <a:cs typeface="Tahoma"/>
              </a:rPr>
              <a:t>SkillS </a:t>
            </a:r>
            <a:r>
              <a:rPr dirty="0" sz="3600" spc="-165">
                <a:latin typeface="Tahoma"/>
                <a:cs typeface="Tahoma"/>
              </a:rPr>
              <a:t>and</a:t>
            </a:r>
            <a:r>
              <a:rPr dirty="0" sz="3600" spc="-150">
                <a:latin typeface="Tahoma"/>
                <a:cs typeface="Tahoma"/>
              </a:rPr>
              <a:t> </a:t>
            </a:r>
            <a:r>
              <a:rPr dirty="0" sz="3600" spc="-105">
                <a:latin typeface="Tahoma"/>
                <a:cs typeface="Tahoma"/>
              </a:rPr>
              <a:t>projectS.</a:t>
            </a:r>
            <a:r>
              <a:rPr dirty="0" sz="3600" spc="-145">
                <a:latin typeface="Tahoma"/>
                <a:cs typeface="Tahoma"/>
              </a:rPr>
              <a:t> </a:t>
            </a:r>
            <a:r>
              <a:rPr dirty="0" sz="3600" spc="-114">
                <a:latin typeface="Tahoma"/>
                <a:cs typeface="Tahoma"/>
              </a:rPr>
              <a:t>Traditional</a:t>
            </a:r>
            <a:r>
              <a:rPr dirty="0" sz="3600" spc="-145">
                <a:latin typeface="Tahoma"/>
                <a:cs typeface="Tahoma"/>
              </a:rPr>
              <a:t> </a:t>
            </a:r>
            <a:r>
              <a:rPr dirty="0" sz="3600" spc="-175">
                <a:latin typeface="Tahoma"/>
                <a:cs typeface="Tahoma"/>
              </a:rPr>
              <a:t>reSumeS</a:t>
            </a:r>
            <a:r>
              <a:rPr dirty="0" sz="3600" spc="-145">
                <a:latin typeface="Tahoma"/>
                <a:cs typeface="Tahoma"/>
              </a:rPr>
              <a:t> </a:t>
            </a:r>
            <a:r>
              <a:rPr dirty="0" sz="3600" spc="-25">
                <a:latin typeface="Tahoma"/>
                <a:cs typeface="Tahoma"/>
              </a:rPr>
              <a:t>and </a:t>
            </a:r>
            <a:r>
              <a:rPr dirty="0" sz="3600" spc="-70">
                <a:latin typeface="Tahoma"/>
                <a:cs typeface="Tahoma"/>
              </a:rPr>
              <a:t>offline</a:t>
            </a:r>
            <a:r>
              <a:rPr dirty="0" sz="3600" spc="-195">
                <a:latin typeface="Tahoma"/>
                <a:cs typeface="Tahoma"/>
              </a:rPr>
              <a:t> </a:t>
            </a:r>
            <a:r>
              <a:rPr dirty="0" sz="3600" spc="-90">
                <a:latin typeface="Tahoma"/>
                <a:cs typeface="Tahoma"/>
              </a:rPr>
              <a:t>portfolioS</a:t>
            </a:r>
            <a:r>
              <a:rPr dirty="0" sz="3600" spc="-195">
                <a:latin typeface="Tahoma"/>
                <a:cs typeface="Tahoma"/>
              </a:rPr>
              <a:t> </a:t>
            </a:r>
            <a:r>
              <a:rPr dirty="0" sz="3600">
                <a:latin typeface="Tahoma"/>
                <a:cs typeface="Tahoma"/>
              </a:rPr>
              <a:t>limit</a:t>
            </a:r>
            <a:r>
              <a:rPr dirty="0" sz="3600" spc="-190">
                <a:latin typeface="Tahoma"/>
                <a:cs typeface="Tahoma"/>
              </a:rPr>
              <a:t> </a:t>
            </a:r>
            <a:r>
              <a:rPr dirty="0" sz="3600" spc="-40">
                <a:latin typeface="Tahoma"/>
                <a:cs typeface="Tahoma"/>
              </a:rPr>
              <a:t>viSibility,</a:t>
            </a:r>
            <a:r>
              <a:rPr dirty="0" sz="3600" spc="-195">
                <a:latin typeface="Tahoma"/>
                <a:cs typeface="Tahoma"/>
              </a:rPr>
              <a:t> </a:t>
            </a:r>
            <a:r>
              <a:rPr dirty="0" sz="3600" spc="-10">
                <a:latin typeface="Tahoma"/>
                <a:cs typeface="Tahoma"/>
              </a:rPr>
              <a:t>While </a:t>
            </a:r>
            <a:r>
              <a:rPr dirty="0" sz="3600" spc="-55">
                <a:latin typeface="Tahoma"/>
                <a:cs typeface="Tahoma"/>
              </a:rPr>
              <a:t>recruiterS</a:t>
            </a:r>
            <a:r>
              <a:rPr dirty="0" sz="3600" spc="-204">
                <a:latin typeface="Tahoma"/>
                <a:cs typeface="Tahoma"/>
              </a:rPr>
              <a:t> </a:t>
            </a:r>
            <a:r>
              <a:rPr dirty="0" sz="3600" spc="-165">
                <a:latin typeface="Tahoma"/>
                <a:cs typeface="Tahoma"/>
              </a:rPr>
              <a:t>and</a:t>
            </a:r>
            <a:r>
              <a:rPr dirty="0" sz="3600" spc="-204">
                <a:latin typeface="Tahoma"/>
                <a:cs typeface="Tahoma"/>
              </a:rPr>
              <a:t> </a:t>
            </a:r>
            <a:r>
              <a:rPr dirty="0" sz="3600" spc="-40">
                <a:latin typeface="Tahoma"/>
                <a:cs typeface="Tahoma"/>
              </a:rPr>
              <a:t>clientS</a:t>
            </a:r>
            <a:r>
              <a:rPr dirty="0" sz="3600" spc="-204">
                <a:latin typeface="Tahoma"/>
                <a:cs typeface="Tahoma"/>
              </a:rPr>
              <a:t> </a:t>
            </a:r>
            <a:r>
              <a:rPr dirty="0" sz="3600" spc="-10">
                <a:latin typeface="Tahoma"/>
                <a:cs typeface="Tahoma"/>
              </a:rPr>
              <a:t>increaSingly </a:t>
            </a:r>
            <a:r>
              <a:rPr dirty="0" sz="3600" spc="-95">
                <a:latin typeface="Tahoma"/>
                <a:cs typeface="Tahoma"/>
              </a:rPr>
              <a:t>prefer</a:t>
            </a:r>
            <a:r>
              <a:rPr dirty="0" sz="3600" spc="-185">
                <a:latin typeface="Tahoma"/>
                <a:cs typeface="Tahoma"/>
              </a:rPr>
              <a:t> </a:t>
            </a:r>
            <a:r>
              <a:rPr dirty="0" sz="3600" spc="-55">
                <a:latin typeface="Tahoma"/>
                <a:cs typeface="Tahoma"/>
              </a:rPr>
              <a:t>interactive,</a:t>
            </a:r>
            <a:r>
              <a:rPr dirty="0" sz="3600" spc="-185">
                <a:latin typeface="Tahoma"/>
                <a:cs typeface="Tahoma"/>
              </a:rPr>
              <a:t> </a:t>
            </a:r>
            <a:r>
              <a:rPr dirty="0" sz="3600" spc="-65">
                <a:latin typeface="Tahoma"/>
                <a:cs typeface="Tahoma"/>
              </a:rPr>
              <a:t>viSually</a:t>
            </a:r>
            <a:r>
              <a:rPr dirty="0" sz="3600" spc="-180">
                <a:latin typeface="Tahoma"/>
                <a:cs typeface="Tahoma"/>
              </a:rPr>
              <a:t> </a:t>
            </a:r>
            <a:r>
              <a:rPr dirty="0" sz="3600" spc="-10">
                <a:latin typeface="Tahoma"/>
                <a:cs typeface="Tahoma"/>
              </a:rPr>
              <a:t>appealing </a:t>
            </a:r>
            <a:r>
              <a:rPr dirty="0" sz="3600" spc="-75">
                <a:latin typeface="Tahoma"/>
                <a:cs typeface="Tahoma"/>
              </a:rPr>
              <a:t>online</a:t>
            </a:r>
            <a:r>
              <a:rPr dirty="0" sz="3600" spc="-190">
                <a:latin typeface="Tahoma"/>
                <a:cs typeface="Tahoma"/>
              </a:rPr>
              <a:t> </a:t>
            </a:r>
            <a:r>
              <a:rPr dirty="0" sz="3600" spc="-95">
                <a:latin typeface="Tahoma"/>
                <a:cs typeface="Tahoma"/>
              </a:rPr>
              <a:t>portfolioS.</a:t>
            </a:r>
            <a:r>
              <a:rPr dirty="0" sz="3600" spc="-190">
                <a:latin typeface="Tahoma"/>
                <a:cs typeface="Tahoma"/>
              </a:rPr>
              <a:t> </a:t>
            </a:r>
            <a:r>
              <a:rPr dirty="0" sz="3600" spc="-310">
                <a:latin typeface="Tahoma"/>
                <a:cs typeface="Tahoma"/>
              </a:rPr>
              <a:t>The</a:t>
            </a:r>
            <a:r>
              <a:rPr dirty="0" sz="3600" spc="-185">
                <a:latin typeface="Tahoma"/>
                <a:cs typeface="Tahoma"/>
              </a:rPr>
              <a:t> </a:t>
            </a:r>
            <a:r>
              <a:rPr dirty="0" sz="3600" spc="-110">
                <a:latin typeface="Tahoma"/>
                <a:cs typeface="Tahoma"/>
              </a:rPr>
              <a:t>problem</a:t>
            </a:r>
            <a:r>
              <a:rPr dirty="0" sz="3600" spc="-190">
                <a:latin typeface="Tahoma"/>
                <a:cs typeface="Tahoma"/>
              </a:rPr>
              <a:t> </a:t>
            </a:r>
            <a:r>
              <a:rPr dirty="0" sz="3600" spc="-100">
                <a:latin typeface="Tahoma"/>
                <a:cs typeface="Tahoma"/>
              </a:rPr>
              <a:t>iS</a:t>
            </a:r>
            <a:r>
              <a:rPr dirty="0" sz="3600" spc="-190">
                <a:latin typeface="Tahoma"/>
                <a:cs typeface="Tahoma"/>
              </a:rPr>
              <a:t> </a:t>
            </a:r>
            <a:r>
              <a:rPr dirty="0" sz="3600" spc="-370">
                <a:latin typeface="Tahoma"/>
                <a:cs typeface="Tahoma"/>
              </a:rPr>
              <a:t>hoW </a:t>
            </a:r>
            <a:r>
              <a:rPr dirty="0" sz="3600" spc="-120">
                <a:latin typeface="Tahoma"/>
                <a:cs typeface="Tahoma"/>
              </a:rPr>
              <a:t>to</a:t>
            </a:r>
            <a:r>
              <a:rPr dirty="0" sz="3600" spc="-175">
                <a:latin typeface="Tahoma"/>
                <a:cs typeface="Tahoma"/>
              </a:rPr>
              <a:t> </a:t>
            </a:r>
            <a:r>
              <a:rPr dirty="0" sz="3600" spc="-55">
                <a:latin typeface="Tahoma"/>
                <a:cs typeface="Tahoma"/>
              </a:rPr>
              <a:t>create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160">
                <a:latin typeface="Tahoma"/>
                <a:cs typeface="Tahoma"/>
              </a:rPr>
              <a:t>a</a:t>
            </a:r>
            <a:r>
              <a:rPr dirty="0" sz="3600" spc="-175">
                <a:latin typeface="Tahoma"/>
                <a:cs typeface="Tahoma"/>
              </a:rPr>
              <a:t> </a:t>
            </a:r>
            <a:r>
              <a:rPr dirty="0" sz="3600" spc="-160">
                <a:latin typeface="Tahoma"/>
                <a:cs typeface="Tahoma"/>
              </a:rPr>
              <a:t>modern,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130">
                <a:latin typeface="Tahoma"/>
                <a:cs typeface="Tahoma"/>
              </a:rPr>
              <a:t>engaging,</a:t>
            </a:r>
            <a:r>
              <a:rPr dirty="0" sz="3600" spc="-170">
                <a:latin typeface="Tahoma"/>
                <a:cs typeface="Tahoma"/>
              </a:rPr>
              <a:t> </a:t>
            </a:r>
            <a:r>
              <a:rPr dirty="0" sz="3600" spc="-25">
                <a:latin typeface="Tahoma"/>
                <a:cs typeface="Tahoma"/>
              </a:rPr>
              <a:t>and </a:t>
            </a:r>
            <a:r>
              <a:rPr dirty="0" sz="3600" spc="-130">
                <a:latin typeface="Tahoma"/>
                <a:cs typeface="Tahoma"/>
              </a:rPr>
              <a:t>reSponSive</a:t>
            </a:r>
            <a:r>
              <a:rPr dirty="0" sz="3600" spc="-165">
                <a:latin typeface="Tahoma"/>
                <a:cs typeface="Tahoma"/>
              </a:rPr>
              <a:t> </a:t>
            </a:r>
            <a:r>
              <a:rPr dirty="0" sz="3600" spc="-70">
                <a:latin typeface="Tahoma"/>
                <a:cs typeface="Tahoma"/>
              </a:rPr>
              <a:t>portfolio</a:t>
            </a:r>
            <a:r>
              <a:rPr dirty="0" sz="3600" spc="-160">
                <a:latin typeface="Tahoma"/>
                <a:cs typeface="Tahoma"/>
              </a:rPr>
              <a:t> </a:t>
            </a:r>
            <a:r>
              <a:rPr dirty="0" sz="3600" spc="-114">
                <a:latin typeface="Tahoma"/>
                <a:cs typeface="Tahoma"/>
              </a:rPr>
              <a:t>that</a:t>
            </a:r>
            <a:r>
              <a:rPr dirty="0" sz="3600" spc="-165">
                <a:latin typeface="Tahoma"/>
                <a:cs typeface="Tahoma"/>
              </a:rPr>
              <a:t> </a:t>
            </a:r>
            <a:r>
              <a:rPr dirty="0" sz="3600" spc="-55">
                <a:latin typeface="Tahoma"/>
                <a:cs typeface="Tahoma"/>
              </a:rPr>
              <a:t>reflectS</a:t>
            </a:r>
            <a:r>
              <a:rPr dirty="0" sz="3600" spc="-160">
                <a:latin typeface="Tahoma"/>
                <a:cs typeface="Tahoma"/>
              </a:rPr>
              <a:t> </a:t>
            </a:r>
            <a:r>
              <a:rPr dirty="0" sz="3600" spc="-20">
                <a:latin typeface="Tahoma"/>
                <a:cs typeface="Tahoma"/>
              </a:rPr>
              <a:t>both technical</a:t>
            </a:r>
            <a:r>
              <a:rPr dirty="0" sz="3600" spc="-185">
                <a:latin typeface="Tahoma"/>
                <a:cs typeface="Tahoma"/>
              </a:rPr>
              <a:t> </a:t>
            </a:r>
            <a:r>
              <a:rPr dirty="0" sz="3600" spc="-165">
                <a:latin typeface="Tahoma"/>
                <a:cs typeface="Tahoma"/>
              </a:rPr>
              <a:t>and</a:t>
            </a:r>
            <a:r>
              <a:rPr dirty="0" sz="3600" spc="-185">
                <a:latin typeface="Tahoma"/>
                <a:cs typeface="Tahoma"/>
              </a:rPr>
              <a:t> </a:t>
            </a:r>
            <a:r>
              <a:rPr dirty="0" sz="3600" spc="-130">
                <a:latin typeface="Tahoma"/>
                <a:cs typeface="Tahoma"/>
              </a:rPr>
              <a:t>deSign</a:t>
            </a:r>
            <a:r>
              <a:rPr dirty="0" sz="3600" spc="-180">
                <a:latin typeface="Tahoma"/>
                <a:cs typeface="Tahoma"/>
              </a:rPr>
              <a:t> </a:t>
            </a:r>
            <a:r>
              <a:rPr dirty="0" sz="3600" spc="-10">
                <a:latin typeface="Tahoma"/>
                <a:cs typeface="Tahoma"/>
              </a:rPr>
              <a:t>expertiSe.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dirty="0" sz="6350" spc="-10"/>
              <a:t>PROJECT</a:t>
            </a:r>
            <a:r>
              <a:rPr dirty="0" sz="6350"/>
              <a:t>	</a:t>
            </a:r>
            <a:r>
              <a:rPr dirty="0" sz="6350" spc="-10"/>
              <a:t>OVERVIEW</a:t>
            </a:r>
            <a:endParaRPr sz="635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83639" y="3770095"/>
            <a:ext cx="11172190" cy="458089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 marL="12700" marR="5080" indent="-635">
              <a:lnSpc>
                <a:spcPts val="5110"/>
              </a:lnSpc>
              <a:spcBef>
                <a:spcPts val="295"/>
              </a:spcBef>
            </a:pPr>
            <a:r>
              <a:rPr dirty="0" sz="4300">
                <a:latin typeface="Trebuchet MS"/>
                <a:cs typeface="Trebuchet MS"/>
              </a:rPr>
              <a:t>This</a:t>
            </a:r>
            <a:r>
              <a:rPr dirty="0" sz="4300" spc="23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project</a:t>
            </a:r>
            <a:r>
              <a:rPr dirty="0" sz="4300" spc="23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is</a:t>
            </a:r>
            <a:r>
              <a:rPr dirty="0" sz="4300" spc="23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a</a:t>
            </a:r>
            <a:r>
              <a:rPr dirty="0" sz="4300" spc="23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personal</a:t>
            </a:r>
            <a:r>
              <a:rPr dirty="0" sz="4300" spc="23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portfolio</a:t>
            </a:r>
            <a:r>
              <a:rPr dirty="0" sz="4300" spc="235">
                <a:latin typeface="Trebuchet MS"/>
                <a:cs typeface="Trebuchet MS"/>
              </a:rPr>
              <a:t> </a:t>
            </a:r>
            <a:r>
              <a:rPr dirty="0" sz="4300" spc="-10">
                <a:latin typeface="Trebuchet MS"/>
                <a:cs typeface="Trebuchet MS"/>
              </a:rPr>
              <a:t>website </a:t>
            </a:r>
            <a:r>
              <a:rPr dirty="0" sz="4300">
                <a:latin typeface="Trebuchet MS"/>
                <a:cs typeface="Trebuchet MS"/>
              </a:rPr>
              <a:t>for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K.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Hariharan,</a:t>
            </a:r>
            <a:r>
              <a:rPr dirty="0" sz="4300" spc="229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built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with</a:t>
            </a:r>
            <a:r>
              <a:rPr dirty="0" sz="4300" spc="229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a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neon-</a:t>
            </a:r>
            <a:r>
              <a:rPr dirty="0" sz="4300" spc="-10">
                <a:latin typeface="Trebuchet MS"/>
                <a:cs typeface="Trebuchet MS"/>
              </a:rPr>
              <a:t>themed </a:t>
            </a:r>
            <a:r>
              <a:rPr dirty="0" sz="4300">
                <a:latin typeface="Trebuchet MS"/>
                <a:cs typeface="Trebuchet MS"/>
              </a:rPr>
              <a:t>UI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design.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It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showcases</a:t>
            </a:r>
            <a:r>
              <a:rPr dirty="0" sz="4300" spc="280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professional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 spc="-10">
                <a:latin typeface="Trebuchet MS"/>
                <a:cs typeface="Trebuchet MS"/>
              </a:rPr>
              <a:t>skills, </a:t>
            </a:r>
            <a:r>
              <a:rPr dirty="0" sz="4300">
                <a:latin typeface="Trebuchet MS"/>
                <a:cs typeface="Trebuchet MS"/>
              </a:rPr>
              <a:t>projects,</a:t>
            </a:r>
            <a:r>
              <a:rPr dirty="0" sz="4300" spc="240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and</a:t>
            </a:r>
            <a:r>
              <a:rPr dirty="0" sz="4300" spc="24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contact</a:t>
            </a:r>
            <a:r>
              <a:rPr dirty="0" sz="4300" spc="240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information</a:t>
            </a:r>
            <a:r>
              <a:rPr dirty="0" sz="4300" spc="24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in</a:t>
            </a:r>
            <a:r>
              <a:rPr dirty="0" sz="4300" spc="240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a</a:t>
            </a:r>
            <a:r>
              <a:rPr dirty="0" sz="4300" spc="245">
                <a:latin typeface="Trebuchet MS"/>
                <a:cs typeface="Trebuchet MS"/>
              </a:rPr>
              <a:t> </a:t>
            </a:r>
            <a:r>
              <a:rPr dirty="0" sz="4300" spc="-10">
                <a:latin typeface="Trebuchet MS"/>
                <a:cs typeface="Trebuchet MS"/>
              </a:rPr>
              <a:t>clean </a:t>
            </a:r>
            <a:r>
              <a:rPr dirty="0" sz="4300">
                <a:latin typeface="Trebuchet MS"/>
                <a:cs typeface="Trebuchet MS"/>
              </a:rPr>
              <a:t>and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visually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attractive</a:t>
            </a:r>
            <a:r>
              <a:rPr dirty="0" sz="4300" spc="280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layout.</a:t>
            </a:r>
            <a:r>
              <a:rPr dirty="0" sz="4300" spc="18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The</a:t>
            </a:r>
            <a:r>
              <a:rPr dirty="0" sz="4300" spc="275">
                <a:latin typeface="Trebuchet MS"/>
                <a:cs typeface="Trebuchet MS"/>
              </a:rPr>
              <a:t> </a:t>
            </a:r>
            <a:r>
              <a:rPr dirty="0" sz="4300" spc="-10">
                <a:latin typeface="Trebuchet MS"/>
                <a:cs typeface="Trebuchet MS"/>
              </a:rPr>
              <a:t>portfolio </a:t>
            </a:r>
            <a:r>
              <a:rPr dirty="0" sz="4300">
                <a:latin typeface="Trebuchet MS"/>
                <a:cs typeface="Trebuchet MS"/>
              </a:rPr>
              <a:t>is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designed</a:t>
            </a:r>
            <a:r>
              <a:rPr dirty="0" sz="4300" spc="229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to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highlight</a:t>
            </a:r>
            <a:r>
              <a:rPr dirty="0" sz="4300" spc="229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both</a:t>
            </a:r>
            <a:r>
              <a:rPr dirty="0" sz="4300" spc="225">
                <a:latin typeface="Trebuchet MS"/>
                <a:cs typeface="Trebuchet MS"/>
              </a:rPr>
              <a:t> </a:t>
            </a:r>
            <a:r>
              <a:rPr dirty="0" sz="4300" spc="-10">
                <a:latin typeface="Trebuchet MS"/>
                <a:cs typeface="Trebuchet MS"/>
              </a:rPr>
              <a:t>technical </a:t>
            </a:r>
            <a:r>
              <a:rPr dirty="0" sz="4300">
                <a:latin typeface="Trebuchet MS"/>
                <a:cs typeface="Trebuchet MS"/>
              </a:rPr>
              <a:t>proficiency</a:t>
            </a:r>
            <a:r>
              <a:rPr dirty="0" sz="4300" spc="29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and</a:t>
            </a:r>
            <a:r>
              <a:rPr dirty="0" sz="4300" spc="29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creative</a:t>
            </a:r>
            <a:r>
              <a:rPr dirty="0" sz="4300" spc="295">
                <a:latin typeface="Trebuchet MS"/>
                <a:cs typeface="Trebuchet MS"/>
              </a:rPr>
              <a:t> </a:t>
            </a:r>
            <a:r>
              <a:rPr dirty="0" sz="4300">
                <a:latin typeface="Trebuchet MS"/>
                <a:cs typeface="Trebuchet MS"/>
              </a:rPr>
              <a:t>design</a:t>
            </a:r>
            <a:r>
              <a:rPr dirty="0" sz="4300" spc="295">
                <a:latin typeface="Trebuchet MS"/>
                <a:cs typeface="Trebuchet MS"/>
              </a:rPr>
              <a:t> </a:t>
            </a:r>
            <a:r>
              <a:rPr dirty="0" sz="4300" spc="-10">
                <a:latin typeface="Trebuchet MS"/>
                <a:cs typeface="Trebuchet MS"/>
              </a:rPr>
              <a:t>sense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16844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100"/>
              <a:t> </a:t>
            </a:r>
            <a:r>
              <a:rPr dirty="0" sz="4800"/>
              <a:t>ARE</a:t>
            </a:r>
            <a:r>
              <a:rPr dirty="0" sz="4800" spc="-100"/>
              <a:t> </a:t>
            </a:r>
            <a:r>
              <a:rPr dirty="0" sz="4800"/>
              <a:t>THE</a:t>
            </a:r>
            <a:r>
              <a:rPr dirty="0" sz="4800" spc="-100"/>
              <a:t> </a:t>
            </a:r>
            <a:r>
              <a:rPr dirty="0" sz="4800"/>
              <a:t>END</a:t>
            </a:r>
            <a:r>
              <a:rPr dirty="0" sz="4800" spc="-100"/>
              <a:t> 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965579" y="2989064"/>
            <a:ext cx="10852785" cy="56908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algn="ctr" marL="12700" marR="5080">
              <a:lnSpc>
                <a:spcPts val="5570"/>
              </a:lnSpc>
              <a:spcBef>
                <a:spcPts val="350"/>
              </a:spcBef>
            </a:pPr>
            <a:r>
              <a:rPr dirty="0" sz="4700">
                <a:latin typeface="Trebuchet MS"/>
                <a:cs typeface="Trebuchet MS"/>
              </a:rPr>
              <a:t>Recruiters</a:t>
            </a:r>
            <a:r>
              <a:rPr dirty="0" sz="4700" spc="18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&amp;</a:t>
            </a:r>
            <a:r>
              <a:rPr dirty="0" sz="4700" spc="19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Employers</a:t>
            </a:r>
            <a:r>
              <a:rPr dirty="0" sz="4700" spc="19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–</a:t>
            </a:r>
            <a:r>
              <a:rPr dirty="0" sz="4700" spc="19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to</a:t>
            </a:r>
            <a:r>
              <a:rPr dirty="0" sz="4700" spc="195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quickly </a:t>
            </a:r>
            <a:r>
              <a:rPr dirty="0" sz="4700">
                <a:latin typeface="Trebuchet MS"/>
                <a:cs typeface="Trebuchet MS"/>
              </a:rPr>
              <a:t>evaluate</a:t>
            </a:r>
            <a:r>
              <a:rPr dirty="0" sz="4700" spc="26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technical</a:t>
            </a:r>
            <a:r>
              <a:rPr dirty="0" sz="4700" spc="26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skills</a:t>
            </a:r>
            <a:r>
              <a:rPr dirty="0" sz="4700" spc="26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and</a:t>
            </a:r>
            <a:r>
              <a:rPr dirty="0" sz="4700" spc="260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past</a:t>
            </a:r>
            <a:r>
              <a:rPr dirty="0" sz="4700" spc="260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work.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350"/>
              </a:lnSpc>
            </a:pPr>
            <a:r>
              <a:rPr dirty="0" sz="4700">
                <a:latin typeface="Trebuchet MS"/>
                <a:cs typeface="Trebuchet MS"/>
              </a:rPr>
              <a:t>Clients</a:t>
            </a:r>
            <a:r>
              <a:rPr dirty="0" sz="4700" spc="23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–</a:t>
            </a:r>
            <a:r>
              <a:rPr dirty="0" sz="4700" spc="24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to</a:t>
            </a:r>
            <a:r>
              <a:rPr dirty="0" sz="4700" spc="24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view</a:t>
            </a:r>
            <a:r>
              <a:rPr dirty="0" sz="4700" spc="24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previous</a:t>
            </a:r>
            <a:r>
              <a:rPr dirty="0" sz="4700" spc="24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projects</a:t>
            </a:r>
            <a:r>
              <a:rPr dirty="0" sz="4700" spc="245">
                <a:latin typeface="Trebuchet MS"/>
                <a:cs typeface="Trebuchet MS"/>
              </a:rPr>
              <a:t> </a:t>
            </a:r>
            <a:r>
              <a:rPr dirty="0" sz="4700" spc="-25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565"/>
              </a:lnSpc>
            </a:pPr>
            <a:r>
              <a:rPr dirty="0" sz="4700">
                <a:latin typeface="Trebuchet MS"/>
                <a:cs typeface="Trebuchet MS"/>
              </a:rPr>
              <a:t>decide</a:t>
            </a:r>
            <a:r>
              <a:rPr dirty="0" sz="4700" spc="19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on</a:t>
            </a:r>
            <a:r>
              <a:rPr dirty="0" sz="4700" spc="204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collaborations.</a:t>
            </a:r>
            <a:endParaRPr sz="4700">
              <a:latin typeface="Trebuchet MS"/>
              <a:cs typeface="Trebuchet MS"/>
            </a:endParaRPr>
          </a:p>
          <a:p>
            <a:pPr algn="ctr" marL="100330" marR="92710">
              <a:lnSpc>
                <a:spcPts val="5570"/>
              </a:lnSpc>
              <a:spcBef>
                <a:spcPts val="209"/>
              </a:spcBef>
            </a:pPr>
            <a:r>
              <a:rPr dirty="0" sz="4700">
                <a:latin typeface="Trebuchet MS"/>
                <a:cs typeface="Trebuchet MS"/>
              </a:rPr>
              <a:t>Peers</a:t>
            </a:r>
            <a:r>
              <a:rPr dirty="0" sz="4700" spc="16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&amp;</a:t>
            </a:r>
            <a:r>
              <a:rPr dirty="0" sz="4700" spc="17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Community</a:t>
            </a:r>
            <a:r>
              <a:rPr dirty="0" sz="4700" spc="17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–</a:t>
            </a:r>
            <a:r>
              <a:rPr dirty="0" sz="4700" spc="17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to</a:t>
            </a:r>
            <a:r>
              <a:rPr dirty="0" sz="4700" spc="17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explore</a:t>
            </a:r>
            <a:r>
              <a:rPr dirty="0" sz="4700" spc="175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design </a:t>
            </a:r>
            <a:r>
              <a:rPr dirty="0" sz="4700">
                <a:latin typeface="Trebuchet MS"/>
                <a:cs typeface="Trebuchet MS"/>
              </a:rPr>
              <a:t>inspiration</a:t>
            </a:r>
            <a:r>
              <a:rPr dirty="0" sz="4700" spc="29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and</a:t>
            </a:r>
            <a:r>
              <a:rPr dirty="0" sz="4700" spc="295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coding</a:t>
            </a:r>
            <a:r>
              <a:rPr dirty="0" sz="4700" spc="295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approaches.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350"/>
              </a:lnSpc>
            </a:pPr>
            <a:r>
              <a:rPr dirty="0" sz="4700">
                <a:latin typeface="Trebuchet MS"/>
                <a:cs typeface="Trebuchet MS"/>
              </a:rPr>
              <a:t>Personal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Branding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–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for</a:t>
            </a:r>
            <a:r>
              <a:rPr dirty="0" sz="4700" spc="229">
                <a:latin typeface="Trebuchet MS"/>
                <a:cs typeface="Trebuchet MS"/>
              </a:rPr>
              <a:t> </a:t>
            </a:r>
            <a:r>
              <a:rPr dirty="0" sz="4700">
                <a:latin typeface="Trebuchet MS"/>
                <a:cs typeface="Trebuchet MS"/>
              </a:rPr>
              <a:t>networking</a:t>
            </a:r>
            <a:r>
              <a:rPr dirty="0" sz="4700" spc="235">
                <a:latin typeface="Trebuchet MS"/>
                <a:cs typeface="Trebuchet MS"/>
              </a:rPr>
              <a:t> </a:t>
            </a:r>
            <a:r>
              <a:rPr dirty="0" sz="4700" spc="-25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605"/>
              </a:lnSpc>
            </a:pPr>
            <a:r>
              <a:rPr dirty="0" sz="4700">
                <a:latin typeface="Trebuchet MS"/>
                <a:cs typeface="Trebuchet MS"/>
              </a:rPr>
              <a:t>online</a:t>
            </a:r>
            <a:r>
              <a:rPr dirty="0" sz="4700" spc="275">
                <a:latin typeface="Trebuchet MS"/>
                <a:cs typeface="Trebuchet MS"/>
              </a:rPr>
              <a:t> </a:t>
            </a:r>
            <a:r>
              <a:rPr dirty="0" sz="4700" spc="-10">
                <a:latin typeface="Trebuchet MS"/>
                <a:cs typeface="Trebuchet MS"/>
              </a:rPr>
              <a:t>presence.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2803" cy="4871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7233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30"/>
              <a:t> </a:t>
            </a:r>
            <a:r>
              <a:rPr dirty="0" sz="5400"/>
              <a:t>AND</a:t>
            </a:r>
            <a:r>
              <a:rPr dirty="0" sz="5400" spc="-25"/>
              <a:t> </a:t>
            </a:r>
            <a:r>
              <a:rPr dirty="0" sz="5400" spc="-10"/>
              <a:t>TECHNIQUES</a:t>
            </a:r>
            <a:endParaRPr sz="54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38591" y="2992839"/>
            <a:ext cx="7659370" cy="612140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L="997585" marR="989965">
              <a:lnSpc>
                <a:spcPts val="4790"/>
              </a:lnSpc>
              <a:spcBef>
                <a:spcPts val="320"/>
              </a:spcBef>
            </a:pPr>
            <a:r>
              <a:rPr dirty="0" sz="4050">
                <a:latin typeface="Trebuchet MS"/>
                <a:cs typeface="Trebuchet MS"/>
              </a:rPr>
              <a:t>Frontend:</a:t>
            </a:r>
            <a:r>
              <a:rPr dirty="0" sz="4050" spc="28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HTML5,</a:t>
            </a:r>
            <a:r>
              <a:rPr dirty="0" sz="4050" spc="28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CSS3, JavaScript</a:t>
            </a:r>
            <a:endParaRPr sz="4050">
              <a:latin typeface="Trebuchet MS"/>
              <a:cs typeface="Trebuchet MS"/>
            </a:endParaRPr>
          </a:p>
          <a:p>
            <a:pPr algn="ctr" marL="12065" marR="5080" indent="-635">
              <a:lnSpc>
                <a:spcPts val="4790"/>
              </a:lnSpc>
              <a:spcBef>
                <a:spcPts val="5"/>
              </a:spcBef>
            </a:pPr>
            <a:r>
              <a:rPr dirty="0" sz="4050">
                <a:latin typeface="Trebuchet MS"/>
                <a:cs typeface="Trebuchet MS"/>
              </a:rPr>
              <a:t>Styling:</a:t>
            </a:r>
            <a:r>
              <a:rPr dirty="0" sz="4050" spc="19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Modern</a:t>
            </a:r>
            <a:r>
              <a:rPr dirty="0" sz="4050" spc="20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CSS</a:t>
            </a:r>
            <a:r>
              <a:rPr dirty="0" sz="4050" spc="20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with</a:t>
            </a:r>
            <a:r>
              <a:rPr dirty="0" sz="4050" spc="20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neon- </a:t>
            </a:r>
            <a:r>
              <a:rPr dirty="0" sz="4050">
                <a:latin typeface="Trebuchet MS"/>
                <a:cs typeface="Trebuchet MS"/>
              </a:rPr>
              <a:t>themed</a:t>
            </a:r>
            <a:r>
              <a:rPr dirty="0" sz="4050" spc="27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gradients,</a:t>
            </a:r>
            <a:r>
              <a:rPr dirty="0" sz="4050" spc="26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shadows,</a:t>
            </a:r>
            <a:r>
              <a:rPr dirty="0" sz="4050" spc="270">
                <a:latin typeface="Trebuchet MS"/>
                <a:cs typeface="Trebuchet MS"/>
              </a:rPr>
              <a:t> </a:t>
            </a:r>
            <a:r>
              <a:rPr dirty="0" sz="4050" spc="-25">
                <a:latin typeface="Trebuchet MS"/>
                <a:cs typeface="Trebuchet MS"/>
              </a:rPr>
              <a:t>and </a:t>
            </a:r>
            <a:r>
              <a:rPr dirty="0" sz="4050" spc="-10">
                <a:latin typeface="Trebuchet MS"/>
                <a:cs typeface="Trebuchet MS"/>
              </a:rPr>
              <a:t>animations</a:t>
            </a:r>
            <a:endParaRPr sz="4050">
              <a:latin typeface="Trebuchet MS"/>
              <a:cs typeface="Trebuchet MS"/>
            </a:endParaRPr>
          </a:p>
          <a:p>
            <a:pPr algn="ctr" marL="1285875" marR="1278255" indent="-635">
              <a:lnSpc>
                <a:spcPts val="4790"/>
              </a:lnSpc>
              <a:spcBef>
                <a:spcPts val="10"/>
              </a:spcBef>
            </a:pPr>
            <a:r>
              <a:rPr dirty="0" sz="4050" spc="-10">
                <a:latin typeface="Trebuchet MS"/>
                <a:cs typeface="Trebuchet MS"/>
              </a:rPr>
              <a:t>Libraries/Assets:</a:t>
            </a:r>
            <a:r>
              <a:rPr dirty="0" sz="4050" spc="101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Font</a:t>
            </a:r>
            <a:r>
              <a:rPr dirty="0" sz="4050" spc="-114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Awesome</a:t>
            </a:r>
            <a:r>
              <a:rPr dirty="0" sz="4050" spc="125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(icons) </a:t>
            </a:r>
            <a:r>
              <a:rPr dirty="0" sz="4050">
                <a:latin typeface="Trebuchet MS"/>
                <a:cs typeface="Trebuchet MS"/>
              </a:rPr>
              <a:t>Unsplash</a:t>
            </a:r>
            <a:r>
              <a:rPr dirty="0" sz="4050" spc="285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(images)</a:t>
            </a:r>
            <a:endParaRPr sz="4050">
              <a:latin typeface="Trebuchet MS"/>
              <a:cs typeface="Trebuchet MS"/>
            </a:endParaRPr>
          </a:p>
          <a:p>
            <a:pPr algn="ctr" marL="43815" marR="36830">
              <a:lnSpc>
                <a:spcPts val="4790"/>
              </a:lnSpc>
            </a:pPr>
            <a:r>
              <a:rPr dirty="0" sz="4050">
                <a:latin typeface="Trebuchet MS"/>
                <a:cs typeface="Trebuchet MS"/>
              </a:rPr>
              <a:t>Hosting</a:t>
            </a:r>
            <a:r>
              <a:rPr dirty="0" sz="4050" spc="17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Options:</a:t>
            </a:r>
            <a:r>
              <a:rPr dirty="0" sz="4050" spc="19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GitHub</a:t>
            </a:r>
            <a:r>
              <a:rPr dirty="0" sz="4050" spc="18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Pages</a:t>
            </a:r>
            <a:r>
              <a:rPr dirty="0" sz="4050" spc="190">
                <a:latin typeface="Trebuchet MS"/>
                <a:cs typeface="Trebuchet MS"/>
              </a:rPr>
              <a:t> </a:t>
            </a:r>
            <a:r>
              <a:rPr dirty="0" sz="4050" spc="-50">
                <a:latin typeface="Trebuchet MS"/>
                <a:cs typeface="Trebuchet MS"/>
              </a:rPr>
              <a:t>/ </a:t>
            </a:r>
            <a:r>
              <a:rPr dirty="0" sz="4050">
                <a:latin typeface="Trebuchet MS"/>
                <a:cs typeface="Trebuchet MS"/>
              </a:rPr>
              <a:t>Netlify</a:t>
            </a:r>
            <a:r>
              <a:rPr dirty="0" sz="4050" spc="12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/</a:t>
            </a:r>
            <a:r>
              <a:rPr dirty="0" sz="4050" spc="15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Vercel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POTFOLIO</a:t>
            </a:r>
            <a:r>
              <a:rPr dirty="0" sz="6000" spc="60"/>
              <a:t> </a:t>
            </a:r>
            <a:r>
              <a:rPr dirty="0" sz="6000"/>
              <a:t>DESIGN</a:t>
            </a:r>
            <a:r>
              <a:rPr dirty="0" sz="6000" spc="60"/>
              <a:t> </a:t>
            </a:r>
            <a:r>
              <a:rPr dirty="0" sz="6000"/>
              <a:t>AND</a:t>
            </a:r>
            <a:r>
              <a:rPr dirty="0" sz="6000" spc="60"/>
              <a:t>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dirty="0" spc="-50"/>
              <a:t>1</a:t>
            </a:fld>
          </a:p>
        </p:txBody>
      </p:sp>
      <p:sp>
        <p:nvSpPr>
          <p:cNvPr id="4" name="object 4" descr=""/>
          <p:cNvSpPr txBox="1"/>
          <p:nvPr/>
        </p:nvSpPr>
        <p:spPr>
          <a:xfrm>
            <a:off x="3486155" y="1835425"/>
            <a:ext cx="8166734" cy="6649084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873760" marR="865505">
              <a:lnSpc>
                <a:spcPts val="4340"/>
              </a:lnSpc>
              <a:spcBef>
                <a:spcPts val="300"/>
              </a:spcBef>
            </a:pPr>
            <a:r>
              <a:rPr dirty="0" sz="3650">
                <a:latin typeface="Trebuchet MS"/>
                <a:cs typeface="Trebuchet MS"/>
              </a:rPr>
              <a:t>Neon</a:t>
            </a:r>
            <a:r>
              <a:rPr dirty="0" sz="3650" spc="9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Theme</a:t>
            </a:r>
            <a:r>
              <a:rPr dirty="0" sz="3650" spc="17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–</a:t>
            </a:r>
            <a:r>
              <a:rPr dirty="0" sz="3650" spc="17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vibrant</a:t>
            </a:r>
            <a:r>
              <a:rPr dirty="0" sz="3650" spc="175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glowing </a:t>
            </a:r>
            <a:r>
              <a:rPr dirty="0" sz="3650">
                <a:latin typeface="Trebuchet MS"/>
                <a:cs typeface="Trebuchet MS"/>
              </a:rPr>
              <a:t>elements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for</a:t>
            </a:r>
            <a:r>
              <a:rPr dirty="0" sz="3650" spc="21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a</a:t>
            </a:r>
            <a:r>
              <a:rPr dirty="0" sz="3650" spc="21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futuristic</a:t>
            </a:r>
            <a:r>
              <a:rPr dirty="0" sz="3650" spc="215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look.</a:t>
            </a:r>
            <a:endParaRPr sz="3650">
              <a:latin typeface="Trebuchet MS"/>
              <a:cs typeface="Trebuchet MS"/>
            </a:endParaRPr>
          </a:p>
          <a:p>
            <a:pPr algn="ctr">
              <a:lnSpc>
                <a:spcPts val="4185"/>
              </a:lnSpc>
            </a:pPr>
            <a:r>
              <a:rPr dirty="0" sz="3650" spc="-10">
                <a:latin typeface="Trebuchet MS"/>
                <a:cs typeface="Trebuchet MS"/>
              </a:rPr>
              <a:t>Sections:</a:t>
            </a:r>
            <a:endParaRPr sz="3650">
              <a:latin typeface="Trebuchet MS"/>
              <a:cs typeface="Trebuchet MS"/>
            </a:endParaRPr>
          </a:p>
          <a:p>
            <a:pPr marL="361315" marR="353695" indent="822325">
              <a:lnSpc>
                <a:spcPts val="4340"/>
              </a:lnSpc>
              <a:spcBef>
                <a:spcPts val="160"/>
              </a:spcBef>
            </a:pPr>
            <a:r>
              <a:rPr dirty="0" sz="3650">
                <a:latin typeface="Trebuchet MS"/>
                <a:cs typeface="Trebuchet MS"/>
              </a:rPr>
              <a:t>Header</a:t>
            </a:r>
            <a:r>
              <a:rPr dirty="0" sz="3650" spc="23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with</a:t>
            </a:r>
            <a:r>
              <a:rPr dirty="0" sz="3650" spc="24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navigation</a:t>
            </a:r>
            <a:r>
              <a:rPr dirty="0" sz="3650" spc="245">
                <a:latin typeface="Trebuchet MS"/>
                <a:cs typeface="Trebuchet MS"/>
              </a:rPr>
              <a:t> </a:t>
            </a:r>
            <a:r>
              <a:rPr dirty="0" sz="3650" spc="-25">
                <a:latin typeface="Trebuchet MS"/>
                <a:cs typeface="Trebuchet MS"/>
              </a:rPr>
              <a:t>bar </a:t>
            </a:r>
            <a:r>
              <a:rPr dirty="0" sz="3650">
                <a:latin typeface="Trebuchet MS"/>
                <a:cs typeface="Trebuchet MS"/>
              </a:rPr>
              <a:t>Hero</a:t>
            </a:r>
            <a:r>
              <a:rPr dirty="0" sz="3650" spc="24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section</a:t>
            </a:r>
            <a:r>
              <a:rPr dirty="0" sz="3650" spc="25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with</a:t>
            </a:r>
            <a:r>
              <a:rPr dirty="0" sz="3650" spc="25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introduction</a:t>
            </a:r>
            <a:r>
              <a:rPr dirty="0" sz="3650" spc="250">
                <a:latin typeface="Trebuchet MS"/>
                <a:cs typeface="Trebuchet MS"/>
              </a:rPr>
              <a:t> </a:t>
            </a:r>
            <a:r>
              <a:rPr dirty="0" sz="3650" spc="-25">
                <a:latin typeface="Trebuchet MS"/>
                <a:cs typeface="Trebuchet MS"/>
              </a:rPr>
              <a:t>and</a:t>
            </a:r>
            <a:endParaRPr sz="3650">
              <a:latin typeface="Trebuchet MS"/>
              <a:cs typeface="Trebuchet MS"/>
            </a:endParaRPr>
          </a:p>
          <a:p>
            <a:pPr algn="ctr">
              <a:lnSpc>
                <a:spcPts val="4185"/>
              </a:lnSpc>
            </a:pPr>
            <a:r>
              <a:rPr dirty="0" sz="3650">
                <a:latin typeface="Trebuchet MS"/>
                <a:cs typeface="Trebuchet MS"/>
              </a:rPr>
              <a:t>profile</a:t>
            </a:r>
            <a:r>
              <a:rPr dirty="0" sz="3650" spc="254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image</a:t>
            </a:r>
            <a:endParaRPr sz="3650">
              <a:latin typeface="Trebuchet MS"/>
              <a:cs typeface="Trebuchet MS"/>
            </a:endParaRPr>
          </a:p>
          <a:p>
            <a:pPr algn="ctr" marL="12065" marR="5080">
              <a:lnSpc>
                <a:spcPts val="4340"/>
              </a:lnSpc>
              <a:spcBef>
                <a:spcPts val="125"/>
              </a:spcBef>
            </a:pPr>
            <a:r>
              <a:rPr dirty="0" sz="3650">
                <a:latin typeface="Trebuchet MS"/>
                <a:cs typeface="Trebuchet MS"/>
              </a:rPr>
              <a:t>About</a:t>
            </a:r>
            <a:r>
              <a:rPr dirty="0" sz="3650" spc="21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section</a:t>
            </a:r>
            <a:r>
              <a:rPr dirty="0" sz="3650" spc="22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with</a:t>
            </a:r>
            <a:r>
              <a:rPr dirty="0" sz="3650" spc="22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skills</a:t>
            </a:r>
            <a:r>
              <a:rPr dirty="0" sz="3650" spc="229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progress</a:t>
            </a:r>
            <a:r>
              <a:rPr dirty="0" sz="3650" spc="225">
                <a:latin typeface="Trebuchet MS"/>
                <a:cs typeface="Trebuchet MS"/>
              </a:rPr>
              <a:t> </a:t>
            </a:r>
            <a:r>
              <a:rPr dirty="0" sz="3650" spc="-20">
                <a:latin typeface="Trebuchet MS"/>
                <a:cs typeface="Trebuchet MS"/>
              </a:rPr>
              <a:t>bars </a:t>
            </a:r>
            <a:r>
              <a:rPr dirty="0" sz="3650">
                <a:latin typeface="Trebuchet MS"/>
                <a:cs typeface="Trebuchet MS"/>
              </a:rPr>
              <a:t>Projects</a:t>
            </a:r>
            <a:r>
              <a:rPr dirty="0" sz="3650" spc="18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showcase</a:t>
            </a:r>
            <a:r>
              <a:rPr dirty="0" sz="3650" spc="19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with</a:t>
            </a:r>
            <a:r>
              <a:rPr dirty="0" sz="3650" spc="19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hover</a:t>
            </a:r>
            <a:r>
              <a:rPr dirty="0" sz="3650" spc="195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effects </a:t>
            </a:r>
            <a:r>
              <a:rPr dirty="0" sz="3650">
                <a:latin typeface="Trebuchet MS"/>
                <a:cs typeface="Trebuchet MS"/>
              </a:rPr>
              <a:t>Contact</a:t>
            </a:r>
            <a:r>
              <a:rPr dirty="0" sz="3650" spc="19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form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and</a:t>
            </a:r>
            <a:r>
              <a:rPr dirty="0" sz="3650" spc="204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contact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details </a:t>
            </a:r>
            <a:r>
              <a:rPr dirty="0" sz="3650">
                <a:latin typeface="Trebuchet MS"/>
                <a:cs typeface="Trebuchet MS"/>
              </a:rPr>
              <a:t>Footer</a:t>
            </a:r>
            <a:r>
              <a:rPr dirty="0" sz="3650" spc="19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with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social</a:t>
            </a:r>
            <a:r>
              <a:rPr dirty="0" sz="3650" spc="204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media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links </a:t>
            </a:r>
            <a:r>
              <a:rPr dirty="0" sz="3650">
                <a:latin typeface="Trebuchet MS"/>
                <a:cs typeface="Trebuchet MS"/>
              </a:rPr>
              <a:t>Responsive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Design</a:t>
            </a:r>
            <a:r>
              <a:rPr dirty="0" sz="3650" spc="195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–</a:t>
            </a:r>
            <a:r>
              <a:rPr dirty="0" sz="3650" spc="20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optimized</a:t>
            </a:r>
            <a:r>
              <a:rPr dirty="0" sz="3650" spc="195">
                <a:latin typeface="Trebuchet MS"/>
                <a:cs typeface="Trebuchet MS"/>
              </a:rPr>
              <a:t> </a:t>
            </a:r>
            <a:r>
              <a:rPr dirty="0" sz="3650" spc="-25">
                <a:latin typeface="Trebuchet MS"/>
                <a:cs typeface="Trebuchet MS"/>
              </a:rPr>
              <a:t>for </a:t>
            </a:r>
            <a:r>
              <a:rPr dirty="0" sz="3650">
                <a:latin typeface="Trebuchet MS"/>
                <a:cs typeface="Trebuchet MS"/>
              </a:rPr>
              <a:t>desktop,</a:t>
            </a:r>
            <a:r>
              <a:rPr dirty="0" sz="3650" spc="22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tablet,</a:t>
            </a:r>
            <a:r>
              <a:rPr dirty="0" sz="3650" spc="220">
                <a:latin typeface="Trebuchet MS"/>
                <a:cs typeface="Trebuchet MS"/>
              </a:rPr>
              <a:t> </a:t>
            </a:r>
            <a:r>
              <a:rPr dirty="0" sz="3650">
                <a:latin typeface="Trebuchet MS"/>
                <a:cs typeface="Trebuchet MS"/>
              </a:rPr>
              <a:t>and</a:t>
            </a:r>
            <a:r>
              <a:rPr dirty="0" sz="3650" spc="220">
                <a:latin typeface="Trebuchet MS"/>
                <a:cs typeface="Trebuchet MS"/>
              </a:rPr>
              <a:t> </a:t>
            </a:r>
            <a:r>
              <a:rPr dirty="0" sz="3650" spc="-10">
                <a:latin typeface="Trebuchet MS"/>
                <a:cs typeface="Trebuchet MS"/>
              </a:rPr>
              <a:t>mobile.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1356106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5660" algn="l"/>
                <a:tab pos="6698615" algn="l"/>
              </a:tabLst>
            </a:pPr>
            <a:r>
              <a:rPr dirty="0" spc="-10"/>
              <a:t>FEATURES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05700" y="2424763"/>
            <a:ext cx="6836409" cy="732980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ctr" marL="69215" marR="60960">
              <a:lnSpc>
                <a:spcPts val="4790"/>
              </a:lnSpc>
              <a:spcBef>
                <a:spcPts val="315"/>
              </a:spcBef>
            </a:pPr>
            <a:r>
              <a:rPr dirty="0" sz="4050">
                <a:latin typeface="Trebuchet MS"/>
                <a:cs typeface="Trebuchet MS"/>
              </a:rPr>
              <a:t>Interactive</a:t>
            </a:r>
            <a:r>
              <a:rPr dirty="0" sz="4050" spc="27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hamburger</a:t>
            </a:r>
            <a:r>
              <a:rPr dirty="0" sz="4050" spc="280">
                <a:latin typeface="Trebuchet MS"/>
                <a:cs typeface="Trebuchet MS"/>
              </a:rPr>
              <a:t> </a:t>
            </a:r>
            <a:r>
              <a:rPr dirty="0" sz="4050" spc="-20">
                <a:latin typeface="Trebuchet MS"/>
                <a:cs typeface="Trebuchet MS"/>
              </a:rPr>
              <a:t>menu </a:t>
            </a:r>
            <a:r>
              <a:rPr dirty="0" sz="4050">
                <a:latin typeface="Trebuchet MS"/>
                <a:cs typeface="Trebuchet MS"/>
              </a:rPr>
              <a:t>for</a:t>
            </a:r>
            <a:r>
              <a:rPr dirty="0" sz="4050" spc="11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mobile</a:t>
            </a:r>
            <a:r>
              <a:rPr dirty="0" sz="4050" spc="11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navigation.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dirty="0" sz="4050">
                <a:latin typeface="Trebuchet MS"/>
                <a:cs typeface="Trebuchet MS"/>
              </a:rPr>
              <a:t>Skill</a:t>
            </a:r>
            <a:r>
              <a:rPr dirty="0" sz="4050" spc="19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bar</a:t>
            </a:r>
            <a:r>
              <a:rPr dirty="0" sz="4050" spc="20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animations</a:t>
            </a:r>
            <a:r>
              <a:rPr dirty="0" sz="4050" spc="200">
                <a:latin typeface="Trebuchet MS"/>
                <a:cs typeface="Trebuchet MS"/>
              </a:rPr>
              <a:t> </a:t>
            </a:r>
            <a:r>
              <a:rPr dirty="0" sz="4050" spc="-20">
                <a:latin typeface="Trebuchet MS"/>
                <a:cs typeface="Trebuchet MS"/>
              </a:rPr>
              <a:t>when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785"/>
              </a:lnSpc>
            </a:pPr>
            <a:r>
              <a:rPr dirty="0" sz="4050">
                <a:latin typeface="Trebuchet MS"/>
                <a:cs typeface="Trebuchet MS"/>
              </a:rPr>
              <a:t>scrolling</a:t>
            </a:r>
            <a:r>
              <a:rPr dirty="0" sz="4050" spc="21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into</a:t>
            </a:r>
            <a:r>
              <a:rPr dirty="0" sz="4050" spc="21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view.</a:t>
            </a:r>
            <a:endParaRPr sz="4050">
              <a:latin typeface="Trebuchet MS"/>
              <a:cs typeface="Trebuchet MS"/>
            </a:endParaRPr>
          </a:p>
          <a:p>
            <a:pPr algn="ctr" marL="536575" marR="528955">
              <a:lnSpc>
                <a:spcPts val="4790"/>
              </a:lnSpc>
              <a:spcBef>
                <a:spcPts val="185"/>
              </a:spcBef>
            </a:pPr>
            <a:r>
              <a:rPr dirty="0" sz="4050">
                <a:latin typeface="Trebuchet MS"/>
                <a:cs typeface="Trebuchet MS"/>
              </a:rPr>
              <a:t>Project</a:t>
            </a:r>
            <a:r>
              <a:rPr dirty="0" sz="4050" spc="10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cards</a:t>
            </a:r>
            <a:r>
              <a:rPr dirty="0" sz="4050" spc="11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with</a:t>
            </a:r>
            <a:r>
              <a:rPr dirty="0" sz="4050" spc="114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hover </a:t>
            </a:r>
            <a:r>
              <a:rPr dirty="0" sz="4050">
                <a:latin typeface="Trebuchet MS"/>
                <a:cs typeface="Trebuchet MS"/>
              </a:rPr>
              <a:t>scaling</a:t>
            </a:r>
            <a:r>
              <a:rPr dirty="0" sz="4050" spc="24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effects.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dirty="0" sz="4050">
                <a:latin typeface="Trebuchet MS"/>
                <a:cs typeface="Trebuchet MS"/>
              </a:rPr>
              <a:t>Sparkle</a:t>
            </a:r>
            <a:r>
              <a:rPr dirty="0" sz="4050" spc="16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effect</a:t>
            </a:r>
            <a:r>
              <a:rPr dirty="0" sz="4050" spc="17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on</a:t>
            </a:r>
            <a:r>
              <a:rPr dirty="0" sz="4050" spc="17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buttons</a:t>
            </a:r>
            <a:r>
              <a:rPr dirty="0" sz="4050" spc="170">
                <a:latin typeface="Trebuchet MS"/>
                <a:cs typeface="Trebuchet MS"/>
              </a:rPr>
              <a:t> </a:t>
            </a:r>
            <a:r>
              <a:rPr dirty="0" sz="4050" spc="-25">
                <a:latin typeface="Trebuchet MS"/>
                <a:cs typeface="Trebuchet MS"/>
              </a:rPr>
              <a:t>for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785"/>
              </a:lnSpc>
            </a:pPr>
            <a:r>
              <a:rPr dirty="0" sz="4050" spc="25">
                <a:latin typeface="Trebuchet MS"/>
                <a:cs typeface="Trebuchet MS"/>
              </a:rPr>
              <a:t>interactivit</a:t>
            </a:r>
            <a:r>
              <a:rPr dirty="0" sz="4050" spc="-475">
                <a:latin typeface="Trebuchet MS"/>
                <a:cs typeface="Trebuchet MS"/>
              </a:rPr>
              <a:t>y</a:t>
            </a:r>
            <a:r>
              <a:rPr dirty="0" sz="4050" spc="-10">
                <a:latin typeface="Trebuchet MS"/>
                <a:cs typeface="Trebuchet MS"/>
              </a:rPr>
              <a:t>.</a:t>
            </a:r>
            <a:endParaRPr sz="4050">
              <a:latin typeface="Trebuchet MS"/>
              <a:cs typeface="Trebuchet MS"/>
            </a:endParaRPr>
          </a:p>
          <a:p>
            <a:pPr algn="ctr" marL="27305" marR="19685">
              <a:lnSpc>
                <a:spcPts val="4790"/>
              </a:lnSpc>
              <a:spcBef>
                <a:spcPts val="180"/>
              </a:spcBef>
            </a:pPr>
            <a:r>
              <a:rPr dirty="0" sz="4050">
                <a:latin typeface="Trebuchet MS"/>
                <a:cs typeface="Trebuchet MS"/>
              </a:rPr>
              <a:t>Contact</a:t>
            </a:r>
            <a:r>
              <a:rPr dirty="0" sz="4050" spc="15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form</a:t>
            </a:r>
            <a:r>
              <a:rPr dirty="0" sz="4050" spc="16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with</a:t>
            </a:r>
            <a:r>
              <a:rPr dirty="0" sz="4050" spc="17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validation </a:t>
            </a:r>
            <a:r>
              <a:rPr dirty="0" sz="4050">
                <a:latin typeface="Trebuchet MS"/>
                <a:cs typeface="Trebuchet MS"/>
              </a:rPr>
              <a:t>and</a:t>
            </a:r>
            <a:r>
              <a:rPr dirty="0" sz="4050" spc="16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a</a:t>
            </a:r>
            <a:r>
              <a:rPr dirty="0" sz="4050" spc="16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thank-you</a:t>
            </a:r>
            <a:r>
              <a:rPr dirty="0" sz="4050" spc="16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alert.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dirty="0" sz="4050">
                <a:latin typeface="Trebuchet MS"/>
                <a:cs typeface="Trebuchet MS"/>
              </a:rPr>
              <a:t>Fully</a:t>
            </a:r>
            <a:r>
              <a:rPr dirty="0" sz="4050" spc="170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responsive</a:t>
            </a:r>
            <a:r>
              <a:rPr dirty="0" sz="4050" spc="185">
                <a:latin typeface="Trebuchet MS"/>
                <a:cs typeface="Trebuchet MS"/>
              </a:rPr>
              <a:t> </a:t>
            </a:r>
            <a:r>
              <a:rPr dirty="0" sz="4050">
                <a:latin typeface="Trebuchet MS"/>
                <a:cs typeface="Trebuchet MS"/>
              </a:rPr>
              <a:t>and</a:t>
            </a:r>
            <a:r>
              <a:rPr dirty="0" sz="4050" spc="18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cross-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825"/>
              </a:lnSpc>
            </a:pPr>
            <a:r>
              <a:rPr dirty="0" sz="4050">
                <a:latin typeface="Trebuchet MS"/>
                <a:cs typeface="Trebuchet MS"/>
              </a:rPr>
              <a:t>browser</a:t>
            </a:r>
            <a:r>
              <a:rPr dirty="0" sz="4050" spc="180">
                <a:latin typeface="Trebuchet MS"/>
                <a:cs typeface="Trebuchet MS"/>
              </a:rPr>
              <a:t> </a:t>
            </a:r>
            <a:r>
              <a:rPr dirty="0" sz="4050" spc="-10">
                <a:latin typeface="Trebuchet MS"/>
                <a:cs typeface="Trebuchet MS"/>
              </a:rPr>
              <a:t>compatible.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HARIHARAN K.</dc:creator>
  <cp:keywords>DAGyewH8QRc,BAGyeyLe8wY,0</cp:keywords>
  <dc:title>HARIHARAN.K</dc:title>
  <dcterms:created xsi:type="dcterms:W3CDTF">2025-09-09T14:26:57Z</dcterms:created>
  <dcterms:modified xsi:type="dcterms:W3CDTF">2025-09-09T14:26:57Z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2025-09-09T00:00:00Z</vt:filetime>
  </property>
  <property fmtid="{D5CDD505-2E9C-101B-9397-08002B2CF9AE}" pid="5" name="Producer">
    <vt:lpwstr>Canva</vt:lpwstr>
  </property>
</Properties>
</file>