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34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69420" y="3620"/>
            <a:ext cx="7120255" cy="10281920"/>
          </a:xfrm>
          <a:custGeom>
            <a:avLst/>
            <a:gdLst/>
            <a:ahLst/>
            <a:cxnLst/>
            <a:rect l="l" t="t" r="r" b="b"/>
            <a:pathLst>
              <a:path w="7120255" h="10281920">
                <a:moveTo>
                  <a:pt x="2895131" y="0"/>
                </a:moveTo>
                <a:lnTo>
                  <a:pt x="4723805" y="10281474"/>
                </a:lnTo>
              </a:path>
              <a:path w="7120255" h="10281920">
                <a:moveTo>
                  <a:pt x="7119783" y="5536090"/>
                </a:moveTo>
                <a:lnTo>
                  <a:pt x="0" y="10281474"/>
                </a:lnTo>
              </a:path>
            </a:pathLst>
          </a:custGeom>
          <a:ln w="9528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775406" y="0"/>
            <a:ext cx="4512945" cy="10287000"/>
          </a:xfrm>
          <a:custGeom>
            <a:avLst/>
            <a:gdLst/>
            <a:ahLst/>
            <a:cxnLst/>
            <a:rect l="l" t="t" r="r" b="b"/>
            <a:pathLst>
              <a:path w="4512944" h="10287000">
                <a:moveTo>
                  <a:pt x="4512593" y="10286999"/>
                </a:moveTo>
                <a:lnTo>
                  <a:pt x="0" y="10286999"/>
                </a:lnTo>
                <a:lnTo>
                  <a:pt x="3068089" y="0"/>
                </a:lnTo>
                <a:lnTo>
                  <a:pt x="4512593" y="0"/>
                </a:lnTo>
                <a:lnTo>
                  <a:pt x="4512593" y="10286999"/>
                </a:lnTo>
                <a:close/>
              </a:path>
            </a:pathLst>
          </a:custGeom>
          <a:solidFill>
            <a:srgbClr val="5ECAED">
              <a:alpha val="3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406439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560" y="10286999"/>
                </a:moveTo>
                <a:lnTo>
                  <a:pt x="1814265" y="10286999"/>
                </a:lnTo>
                <a:lnTo>
                  <a:pt x="0" y="0"/>
                </a:lnTo>
                <a:lnTo>
                  <a:pt x="3881560" y="0"/>
                </a:lnTo>
                <a:lnTo>
                  <a:pt x="3881560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3404641" y="4578292"/>
            <a:ext cx="4883785" cy="5709285"/>
          </a:xfrm>
          <a:custGeom>
            <a:avLst/>
            <a:gdLst/>
            <a:ahLst/>
            <a:cxnLst/>
            <a:rect l="l" t="t" r="r" b="b"/>
            <a:pathLst>
              <a:path w="4883784" h="5709284">
                <a:moveTo>
                  <a:pt x="4883358" y="5708708"/>
                </a:moveTo>
                <a:lnTo>
                  <a:pt x="0" y="5708708"/>
                </a:lnTo>
                <a:lnTo>
                  <a:pt x="4883358" y="0"/>
                </a:lnTo>
                <a:lnTo>
                  <a:pt x="4883358" y="5708708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008793" y="0"/>
            <a:ext cx="4279265" cy="10287000"/>
          </a:xfrm>
          <a:custGeom>
            <a:avLst/>
            <a:gdLst/>
            <a:ahLst/>
            <a:cxnLst/>
            <a:rect l="l" t="t" r="r" b="b"/>
            <a:pathLst>
              <a:path w="4279265" h="10287000">
                <a:moveTo>
                  <a:pt x="4279206" y="10286999"/>
                </a:moveTo>
                <a:lnTo>
                  <a:pt x="3706866" y="10286999"/>
                </a:lnTo>
                <a:lnTo>
                  <a:pt x="0" y="0"/>
                </a:lnTo>
                <a:lnTo>
                  <a:pt x="4279206" y="0"/>
                </a:lnTo>
                <a:lnTo>
                  <a:pt x="4279206" y="102869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348601" y="0"/>
            <a:ext cx="1939925" cy="10287000"/>
          </a:xfrm>
          <a:custGeom>
            <a:avLst/>
            <a:gdLst/>
            <a:ahLst/>
            <a:cxnLst/>
            <a:rect l="l" t="t" r="r" b="b"/>
            <a:pathLst>
              <a:path w="1939925" h="10287000">
                <a:moveTo>
                  <a:pt x="1939398" y="10286999"/>
                </a:moveTo>
                <a:lnTo>
                  <a:pt x="0" y="10286999"/>
                </a:lnTo>
                <a:lnTo>
                  <a:pt x="1534473" y="0"/>
                </a:lnTo>
                <a:lnTo>
                  <a:pt x="1939398" y="0"/>
                </a:lnTo>
                <a:lnTo>
                  <a:pt x="1939398" y="10286999"/>
                </a:lnTo>
                <a:close/>
              </a:path>
            </a:pathLst>
          </a:custGeom>
          <a:solidFill>
            <a:srgbClr val="2D82C2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6407820" y="0"/>
            <a:ext cx="1880235" cy="10287000"/>
          </a:xfrm>
          <a:custGeom>
            <a:avLst/>
            <a:gdLst/>
            <a:ahLst/>
            <a:cxnLst/>
            <a:rect l="l" t="t" r="r" b="b"/>
            <a:pathLst>
              <a:path w="1880234" h="10287000">
                <a:moveTo>
                  <a:pt x="1880179" y="10286999"/>
                </a:moveTo>
                <a:lnTo>
                  <a:pt x="1672654" y="10286999"/>
                </a:lnTo>
                <a:lnTo>
                  <a:pt x="0" y="0"/>
                </a:lnTo>
                <a:lnTo>
                  <a:pt x="1880179" y="0"/>
                </a:lnTo>
                <a:lnTo>
                  <a:pt x="188017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562968" y="5395776"/>
            <a:ext cx="2725420" cy="4891405"/>
          </a:xfrm>
          <a:custGeom>
            <a:avLst/>
            <a:gdLst/>
            <a:ahLst/>
            <a:cxnLst/>
            <a:rect l="l" t="t" r="r" b="b"/>
            <a:pathLst>
              <a:path w="2725419" h="4891405">
                <a:moveTo>
                  <a:pt x="2725031" y="4891224"/>
                </a:moveTo>
                <a:lnTo>
                  <a:pt x="0" y="4891224"/>
                </a:lnTo>
                <a:lnTo>
                  <a:pt x="2725031" y="0"/>
                </a:lnTo>
                <a:lnTo>
                  <a:pt x="2725031" y="4891224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399255"/>
            <a:ext cx="14435455" cy="18078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6914" y="3886188"/>
            <a:ext cx="12494894" cy="536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6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3298" y="-90517"/>
            <a:ext cx="4248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43100" algn="l"/>
              </a:tabLst>
            </a:pPr>
            <a:r>
              <a:rPr sz="4800" spc="-1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	</a:t>
            </a:r>
            <a:r>
              <a:rPr sz="48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1226914" y="3886188"/>
            <a:ext cx="12494894" cy="4447190"/>
          </a:xfrm>
          <a:prstGeom prst="rect">
            <a:avLst/>
          </a:prstGeom>
        </p:spPr>
        <p:txBody>
          <a:bodyPr vert="horz" wrap="square" lIns="0" tIns="1076780" rIns="0" bIns="0" rtlCol="0">
            <a:spAutoFit/>
          </a:bodyPr>
          <a:lstStyle/>
          <a:p>
            <a:pPr marL="2696210" marR="3361054" algn="l">
              <a:lnSpc>
                <a:spcPts val="4280"/>
              </a:lnSpc>
              <a:spcBef>
                <a:spcPts val="275"/>
              </a:spcBef>
            </a:pPr>
            <a:r>
              <a:rPr sz="3600" dirty="0">
                <a:latin typeface="Calibri"/>
                <a:cs typeface="Calibri"/>
              </a:rPr>
              <a:t>STUDENT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NAME: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lang="en-GB" sz="3600" spc="-10" dirty="0">
                <a:latin typeface="Calibri"/>
                <a:cs typeface="Calibri"/>
              </a:rPr>
              <a:t>H</a:t>
            </a:r>
            <a:r>
              <a:rPr sz="3600" spc="-10" dirty="0" err="1">
                <a:latin typeface="Calibri"/>
                <a:cs typeface="Calibri"/>
              </a:rPr>
              <a:t>ariharan</a:t>
            </a:r>
            <a:r>
              <a:rPr sz="3600" spc="-10" dirty="0">
                <a:latin typeface="Calibri"/>
                <a:cs typeface="Calibri"/>
              </a:rPr>
              <a:t>.</a:t>
            </a:r>
            <a:r>
              <a:rPr lang="en-GB" sz="3600" spc="-10">
                <a:latin typeface="Calibri"/>
                <a:cs typeface="Calibri"/>
              </a:rPr>
              <a:t>K</a:t>
            </a:r>
            <a:r>
              <a:rPr sz="3600" spc="-1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REGISTER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</a:t>
            </a:r>
            <a:r>
              <a:rPr lang="en-GB" sz="3600" dirty="0">
                <a:latin typeface="Calibri"/>
                <a:cs typeface="Calibri"/>
              </a:rPr>
              <a:t>:212402358</a:t>
            </a:r>
          </a:p>
          <a:p>
            <a:pPr marL="2696210" marR="3361054" algn="l">
              <a:lnSpc>
                <a:spcPts val="4280"/>
              </a:lnSpc>
              <a:spcBef>
                <a:spcPts val="275"/>
              </a:spcBef>
            </a:pPr>
            <a:r>
              <a:rPr sz="3600" spc="-10" dirty="0">
                <a:latin typeface="Calibri"/>
                <a:cs typeface="Calibri"/>
              </a:rPr>
              <a:t>NMID:</a:t>
            </a:r>
            <a:r>
              <a:rPr lang="en-IN" sz="3600" spc="-10" dirty="0">
                <a:latin typeface="Calibri"/>
                <a:cs typeface="Calibri"/>
              </a:rPr>
              <a:t>4294E0FD012C8ECA7FD482DDD31EE11A</a:t>
            </a:r>
          </a:p>
          <a:p>
            <a:pPr marL="2696210" marR="3361054" algn="l">
              <a:lnSpc>
                <a:spcPts val="4280"/>
              </a:lnSpc>
              <a:spcBef>
                <a:spcPts val="275"/>
              </a:spcBef>
            </a:pPr>
            <a:r>
              <a:rPr sz="3600" dirty="0">
                <a:latin typeface="Calibri"/>
                <a:cs typeface="Calibri"/>
              </a:rPr>
              <a:t>DEPARTMENT: </a:t>
            </a:r>
            <a:r>
              <a:rPr sz="3600" spc="-25" dirty="0">
                <a:latin typeface="Calibri"/>
                <a:cs typeface="Calibri"/>
              </a:rPr>
              <a:t>BCA</a:t>
            </a:r>
            <a:endParaRPr sz="3600" dirty="0">
              <a:latin typeface="Calibri"/>
              <a:cs typeface="Calibri"/>
            </a:endParaRPr>
          </a:p>
          <a:p>
            <a:pPr marL="2696210" algn="l">
              <a:lnSpc>
                <a:spcPts val="4130"/>
              </a:lnSpc>
            </a:pPr>
            <a:r>
              <a:rPr sz="3600" dirty="0">
                <a:latin typeface="Calibri"/>
                <a:cs typeface="Calibri"/>
              </a:rPr>
              <a:t>COLLEGE: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AM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JAIN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COLLEGE/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MADRAS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UNIVERSITY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4736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3370965" y="3724766"/>
            <a:ext cx="9864725" cy="571944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marR="5080" indent="-635" algn="ctr">
              <a:lnSpc>
                <a:spcPts val="5590"/>
              </a:lnSpc>
              <a:spcBef>
                <a:spcPts val="360"/>
              </a:spcBef>
            </a:pPr>
            <a:r>
              <a:rPr sz="4700" dirty="0">
                <a:latin typeface="Trebuchet MS"/>
                <a:cs typeface="Trebuchet MS"/>
              </a:rPr>
              <a:t>Successfully</a:t>
            </a:r>
            <a:r>
              <a:rPr sz="4700" spc="32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deployed</a:t>
            </a:r>
            <a:r>
              <a:rPr sz="4700" spc="33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a</a:t>
            </a:r>
            <a:r>
              <a:rPr sz="4700" spc="33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responsive, </a:t>
            </a:r>
            <a:r>
              <a:rPr sz="4700" dirty="0">
                <a:latin typeface="Trebuchet MS"/>
                <a:cs typeface="Trebuchet MS"/>
              </a:rPr>
              <a:t>modern</a:t>
            </a:r>
            <a:r>
              <a:rPr sz="4700" spc="30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portfolio</a:t>
            </a:r>
            <a:r>
              <a:rPr sz="4700" spc="31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with</a:t>
            </a:r>
            <a:r>
              <a:rPr sz="4700" spc="31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glowing</a:t>
            </a:r>
            <a:r>
              <a:rPr sz="4700" spc="315" dirty="0">
                <a:latin typeface="Trebuchet MS"/>
                <a:cs typeface="Trebuchet MS"/>
              </a:rPr>
              <a:t> </a:t>
            </a:r>
            <a:r>
              <a:rPr sz="4700" spc="-20" dirty="0">
                <a:latin typeface="Trebuchet MS"/>
                <a:cs typeface="Trebuchet MS"/>
              </a:rPr>
              <a:t>neon </a:t>
            </a:r>
            <a:r>
              <a:rPr sz="4700" spc="-10" dirty="0">
                <a:latin typeface="Trebuchet MS"/>
                <a:cs typeface="Trebuchet MS"/>
              </a:rPr>
              <a:t>aesthetics.</a:t>
            </a:r>
            <a:endParaRPr sz="4700">
              <a:latin typeface="Trebuchet MS"/>
              <a:cs typeface="Trebuchet MS"/>
            </a:endParaRPr>
          </a:p>
          <a:p>
            <a:pPr marL="770255" marR="763270" algn="ctr">
              <a:lnSpc>
                <a:spcPts val="5590"/>
              </a:lnSpc>
              <a:spcBef>
                <a:spcPts val="10"/>
              </a:spcBef>
            </a:pPr>
            <a:r>
              <a:rPr sz="4700" dirty="0">
                <a:latin typeface="Trebuchet MS"/>
                <a:cs typeface="Trebuchet MS"/>
              </a:rPr>
              <a:t>Highlights</a:t>
            </a:r>
            <a:r>
              <a:rPr sz="4700" spc="39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projects,</a:t>
            </a:r>
            <a:r>
              <a:rPr sz="4700" spc="40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skills,</a:t>
            </a:r>
            <a:r>
              <a:rPr sz="4700" spc="405" dirty="0">
                <a:latin typeface="Trebuchet MS"/>
                <a:cs typeface="Trebuchet MS"/>
              </a:rPr>
              <a:t> </a:t>
            </a:r>
            <a:r>
              <a:rPr sz="4700" spc="-25" dirty="0">
                <a:latin typeface="Trebuchet MS"/>
                <a:cs typeface="Trebuchet MS"/>
              </a:rPr>
              <a:t>and </a:t>
            </a:r>
            <a:r>
              <a:rPr sz="4700" dirty="0">
                <a:latin typeface="Trebuchet MS"/>
                <a:cs typeface="Trebuchet MS"/>
              </a:rPr>
              <a:t>personal</a:t>
            </a:r>
            <a:r>
              <a:rPr sz="4700" spc="30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brand</a:t>
            </a:r>
            <a:r>
              <a:rPr sz="4700" spc="315" dirty="0">
                <a:latin typeface="Trebuchet MS"/>
                <a:cs typeface="Trebuchet MS"/>
              </a:rPr>
              <a:t> </a:t>
            </a:r>
            <a:r>
              <a:rPr sz="4700" spc="40" dirty="0">
                <a:latin typeface="Trebuchet MS"/>
                <a:cs typeface="Trebuchet MS"/>
              </a:rPr>
              <a:t>effectivel</a:t>
            </a:r>
            <a:r>
              <a:rPr sz="4700" spc="-535" dirty="0">
                <a:latin typeface="Trebuchet MS"/>
                <a:cs typeface="Trebuchet MS"/>
              </a:rPr>
              <a:t>y</a:t>
            </a:r>
            <a:r>
              <a:rPr sz="4700" dirty="0">
                <a:latin typeface="Trebuchet MS"/>
                <a:cs typeface="Trebuchet MS"/>
              </a:rPr>
              <a:t>.</a:t>
            </a:r>
            <a:endParaRPr sz="4700">
              <a:latin typeface="Trebuchet MS"/>
              <a:cs typeface="Trebuchet MS"/>
            </a:endParaRPr>
          </a:p>
          <a:p>
            <a:pPr marL="141605" marR="133350" algn="ctr">
              <a:lnSpc>
                <a:spcPts val="5590"/>
              </a:lnSpc>
            </a:pPr>
            <a:r>
              <a:rPr sz="4700" spc="145" dirty="0">
                <a:latin typeface="Trebuchet MS"/>
                <a:cs typeface="Trebuchet MS"/>
              </a:rPr>
              <a:t>(</a:t>
            </a:r>
            <a:r>
              <a:rPr sz="4700" spc="-395" dirty="0">
                <a:latin typeface="Trebuchet MS"/>
                <a:cs typeface="Trebuchet MS"/>
              </a:rPr>
              <a:t>Y</a:t>
            </a:r>
            <a:r>
              <a:rPr sz="4700" spc="145" dirty="0">
                <a:latin typeface="Trebuchet MS"/>
                <a:cs typeface="Trebuchet MS"/>
              </a:rPr>
              <a:t>o</a:t>
            </a:r>
            <a:r>
              <a:rPr sz="4700" spc="105" dirty="0">
                <a:latin typeface="Trebuchet MS"/>
                <a:cs typeface="Trebuchet MS"/>
              </a:rPr>
              <a:t>u</a:t>
            </a:r>
            <a:r>
              <a:rPr sz="4700" spc="14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can</a:t>
            </a:r>
            <a:r>
              <a:rPr sz="4700" spc="15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insert</a:t>
            </a:r>
            <a:r>
              <a:rPr sz="4700" spc="15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screenshots</a:t>
            </a:r>
            <a:r>
              <a:rPr sz="4700" spc="15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of</a:t>
            </a:r>
            <a:r>
              <a:rPr sz="4700" spc="155" dirty="0">
                <a:latin typeface="Trebuchet MS"/>
                <a:cs typeface="Trebuchet MS"/>
              </a:rPr>
              <a:t> </a:t>
            </a:r>
            <a:r>
              <a:rPr sz="4700" spc="-20" dirty="0">
                <a:latin typeface="Trebuchet MS"/>
                <a:cs typeface="Trebuchet MS"/>
              </a:rPr>
              <a:t>your </a:t>
            </a:r>
            <a:r>
              <a:rPr sz="4700" dirty="0">
                <a:latin typeface="Trebuchet MS"/>
                <a:cs typeface="Trebuchet MS"/>
              </a:rPr>
              <a:t>Hero</a:t>
            </a:r>
            <a:r>
              <a:rPr sz="4700" spc="28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section,</a:t>
            </a:r>
            <a:r>
              <a:rPr sz="4700" spc="-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About</a:t>
            </a:r>
            <a:r>
              <a:rPr sz="4700" spc="29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section, </a:t>
            </a:r>
            <a:r>
              <a:rPr sz="4700" dirty="0">
                <a:latin typeface="Trebuchet MS"/>
                <a:cs typeface="Trebuchet MS"/>
              </a:rPr>
              <a:t>Projects,</a:t>
            </a:r>
            <a:r>
              <a:rPr sz="4700" spc="22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and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Contact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form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here.)</a:t>
            </a:r>
            <a:endParaRPr sz="4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62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ts val="5250"/>
              </a:lnSpc>
              <a:spcBef>
                <a:spcPts val="275"/>
              </a:spcBef>
            </a:pPr>
            <a:r>
              <a:rPr dirty="0"/>
              <a:t>The</a:t>
            </a:r>
            <a:r>
              <a:rPr spc="150" dirty="0"/>
              <a:t> </a:t>
            </a:r>
            <a:r>
              <a:rPr dirty="0"/>
              <a:t>portfolio</a:t>
            </a:r>
            <a:r>
              <a:rPr spc="155" dirty="0"/>
              <a:t> </a:t>
            </a:r>
            <a:r>
              <a:rPr dirty="0"/>
              <a:t>fulfills</a:t>
            </a:r>
            <a:r>
              <a:rPr spc="160" dirty="0"/>
              <a:t> </a:t>
            </a:r>
            <a:r>
              <a:rPr dirty="0"/>
              <a:t>its</a:t>
            </a:r>
            <a:r>
              <a:rPr spc="155" dirty="0"/>
              <a:t> </a:t>
            </a:r>
            <a:r>
              <a:rPr dirty="0"/>
              <a:t>purpose</a:t>
            </a:r>
            <a:r>
              <a:rPr spc="160" dirty="0"/>
              <a:t> </a:t>
            </a:r>
            <a:r>
              <a:rPr dirty="0"/>
              <a:t>of</a:t>
            </a:r>
            <a:r>
              <a:rPr spc="155" dirty="0"/>
              <a:t> </a:t>
            </a:r>
            <a:r>
              <a:rPr dirty="0"/>
              <a:t>being</a:t>
            </a:r>
            <a:r>
              <a:rPr spc="160" dirty="0"/>
              <a:t> </a:t>
            </a:r>
            <a:r>
              <a:rPr spc="-50" dirty="0"/>
              <a:t>a </a:t>
            </a:r>
            <a:r>
              <a:rPr dirty="0"/>
              <a:t>professional,</a:t>
            </a:r>
            <a:r>
              <a:rPr spc="250" dirty="0"/>
              <a:t> </a:t>
            </a:r>
            <a:r>
              <a:rPr dirty="0"/>
              <a:t>attractive,</a:t>
            </a:r>
            <a:r>
              <a:rPr spc="250" dirty="0"/>
              <a:t> </a:t>
            </a:r>
            <a:r>
              <a:rPr dirty="0"/>
              <a:t>and</a:t>
            </a:r>
            <a:r>
              <a:rPr spc="229" dirty="0"/>
              <a:t> </a:t>
            </a:r>
            <a:r>
              <a:rPr dirty="0"/>
              <a:t>interactive</a:t>
            </a:r>
            <a:r>
              <a:rPr spc="250" dirty="0"/>
              <a:t> </a:t>
            </a:r>
            <a:r>
              <a:rPr spc="-10" dirty="0"/>
              <a:t>online </a:t>
            </a:r>
            <a:r>
              <a:rPr dirty="0"/>
              <a:t>presence.</a:t>
            </a:r>
            <a:r>
              <a:rPr spc="155" dirty="0"/>
              <a:t> </a:t>
            </a:r>
            <a:r>
              <a:rPr dirty="0"/>
              <a:t>It</a:t>
            </a:r>
            <a:r>
              <a:rPr spc="155" dirty="0"/>
              <a:t> </a:t>
            </a:r>
            <a:r>
              <a:rPr dirty="0"/>
              <a:t>combines</a:t>
            </a:r>
            <a:r>
              <a:rPr spc="155" dirty="0"/>
              <a:t> </a:t>
            </a:r>
            <a:r>
              <a:rPr dirty="0"/>
              <a:t>both</a:t>
            </a:r>
            <a:r>
              <a:rPr spc="155" dirty="0"/>
              <a:t> </a:t>
            </a:r>
            <a:r>
              <a:rPr dirty="0"/>
              <a:t>design</a:t>
            </a:r>
            <a:r>
              <a:rPr spc="150" dirty="0"/>
              <a:t> </a:t>
            </a:r>
            <a:r>
              <a:rPr spc="-25" dirty="0"/>
              <a:t>and </a:t>
            </a:r>
            <a:r>
              <a:rPr spc="40" dirty="0"/>
              <a:t>functionalit</a:t>
            </a:r>
            <a:r>
              <a:rPr spc="-515" dirty="0"/>
              <a:t>y</a:t>
            </a:r>
            <a:r>
              <a:rPr dirty="0"/>
              <a:t>,</a:t>
            </a:r>
            <a:r>
              <a:rPr spc="75" dirty="0"/>
              <a:t> </a:t>
            </a:r>
            <a:r>
              <a:rPr dirty="0"/>
              <a:t>ensuring</a:t>
            </a:r>
            <a:r>
              <a:rPr spc="75" dirty="0"/>
              <a:t> </a:t>
            </a:r>
            <a:r>
              <a:rPr dirty="0"/>
              <a:t>that</a:t>
            </a:r>
            <a:r>
              <a:rPr spc="80" dirty="0"/>
              <a:t> </a:t>
            </a:r>
            <a:r>
              <a:rPr dirty="0"/>
              <a:t>users</a:t>
            </a:r>
            <a:r>
              <a:rPr spc="75" dirty="0"/>
              <a:t> </a:t>
            </a:r>
            <a:r>
              <a:rPr dirty="0"/>
              <a:t>have</a:t>
            </a:r>
            <a:r>
              <a:rPr spc="75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spc="-10" dirty="0"/>
              <a:t>visually </a:t>
            </a:r>
            <a:r>
              <a:rPr dirty="0"/>
              <a:t>engaging</a:t>
            </a:r>
            <a:r>
              <a:rPr spc="150" dirty="0"/>
              <a:t> </a:t>
            </a:r>
            <a:r>
              <a:rPr dirty="0"/>
              <a:t>and</a:t>
            </a:r>
            <a:r>
              <a:rPr spc="140" dirty="0"/>
              <a:t> </a:t>
            </a:r>
            <a:r>
              <a:rPr dirty="0"/>
              <a:t>smooth</a:t>
            </a:r>
            <a:r>
              <a:rPr spc="160" dirty="0"/>
              <a:t> </a:t>
            </a:r>
            <a:r>
              <a:rPr dirty="0"/>
              <a:t>experience.</a:t>
            </a:r>
            <a:r>
              <a:rPr spc="70" dirty="0"/>
              <a:t> </a:t>
            </a:r>
            <a:r>
              <a:rPr dirty="0"/>
              <a:t>This</a:t>
            </a:r>
            <a:r>
              <a:rPr spc="160" dirty="0"/>
              <a:t> </a:t>
            </a:r>
            <a:r>
              <a:rPr spc="-10" dirty="0"/>
              <a:t>project </a:t>
            </a:r>
            <a:r>
              <a:rPr dirty="0"/>
              <a:t>also</a:t>
            </a:r>
            <a:r>
              <a:rPr spc="120" dirty="0"/>
              <a:t> </a:t>
            </a:r>
            <a:r>
              <a:rPr dirty="0"/>
              <a:t>demonstrates</a:t>
            </a:r>
            <a:r>
              <a:rPr spc="120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dirty="0"/>
              <a:t>developer’s</a:t>
            </a:r>
            <a:r>
              <a:rPr spc="120" dirty="0"/>
              <a:t> </a:t>
            </a:r>
            <a:r>
              <a:rPr dirty="0"/>
              <a:t>skills</a:t>
            </a:r>
            <a:r>
              <a:rPr spc="120" dirty="0"/>
              <a:t> </a:t>
            </a:r>
            <a:r>
              <a:rPr spc="-25" dirty="0"/>
              <a:t>in </a:t>
            </a:r>
            <a:r>
              <a:rPr dirty="0"/>
              <a:t>frontend</a:t>
            </a:r>
            <a:r>
              <a:rPr spc="170" dirty="0"/>
              <a:t> </a:t>
            </a:r>
            <a:r>
              <a:rPr dirty="0"/>
              <a:t>development,</a:t>
            </a:r>
            <a:r>
              <a:rPr spc="190" dirty="0"/>
              <a:t> </a:t>
            </a:r>
            <a:r>
              <a:rPr dirty="0"/>
              <a:t>UI/UX</a:t>
            </a:r>
            <a:r>
              <a:rPr spc="195" dirty="0"/>
              <a:t> </a:t>
            </a:r>
            <a:r>
              <a:rPr dirty="0"/>
              <a:t>design,</a:t>
            </a:r>
            <a:r>
              <a:rPr spc="195" dirty="0"/>
              <a:t> </a:t>
            </a:r>
            <a:r>
              <a:rPr spc="-25" dirty="0"/>
              <a:t>and </a:t>
            </a:r>
            <a:r>
              <a:rPr dirty="0"/>
              <a:t>responsive</a:t>
            </a:r>
            <a:r>
              <a:rPr spc="254" dirty="0"/>
              <a:t> </a:t>
            </a:r>
            <a:r>
              <a:rPr spc="-10" dirty="0"/>
              <a:t>layouts.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676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dirty="0"/>
              <a:t>TITLE</a:t>
            </a:r>
            <a:r>
              <a:rPr sz="6350" spc="40" dirty="0"/>
              <a:t> </a:t>
            </a:r>
            <a:r>
              <a:rPr sz="6350" dirty="0"/>
              <a:t>:</a:t>
            </a:r>
            <a:r>
              <a:rPr sz="6350" spc="40" dirty="0"/>
              <a:t> </a:t>
            </a:r>
            <a:r>
              <a:rPr sz="6350" dirty="0"/>
              <a:t>DIGITAL</a:t>
            </a:r>
            <a:r>
              <a:rPr sz="6350" spc="40" dirty="0"/>
              <a:t> </a:t>
            </a:r>
            <a:r>
              <a:rPr sz="6350" spc="-10" dirty="0"/>
              <a:t>PORTFOLIO</a:t>
            </a:r>
            <a:endParaRPr sz="6350"/>
          </a:p>
        </p:txBody>
      </p:sp>
      <p:grpSp>
        <p:nvGrpSpPr>
          <p:cNvPr id="3" name="object 3"/>
          <p:cNvGrpSpPr/>
          <p:nvPr/>
        </p:nvGrpSpPr>
        <p:grpSpPr>
          <a:xfrm>
            <a:off x="700087" y="9615487"/>
            <a:ext cx="5557520" cy="443230"/>
            <a:chOff x="700087" y="9615487"/>
            <a:chExt cx="5557520" cy="443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911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59107" y="2293567"/>
            <a:ext cx="7293609" cy="610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699"/>
              </a:lnSpc>
              <a:spcBef>
                <a:spcPts val="100"/>
              </a:spcBef>
            </a:pPr>
            <a:r>
              <a:rPr sz="3600" spc="-350" dirty="0">
                <a:latin typeface="Tahoma"/>
                <a:cs typeface="Tahoma"/>
              </a:rPr>
              <a:t>In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today’S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50" dirty="0">
                <a:latin typeface="Tahoma"/>
                <a:cs typeface="Tahoma"/>
              </a:rPr>
              <a:t>digital-</a:t>
            </a:r>
            <a:r>
              <a:rPr sz="3600" spc="-85" dirty="0">
                <a:latin typeface="Tahoma"/>
                <a:cs typeface="Tahoma"/>
              </a:rPr>
              <a:t>firSt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200" dirty="0">
                <a:latin typeface="Tahoma"/>
                <a:cs typeface="Tahoma"/>
              </a:rPr>
              <a:t>World,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60" dirty="0">
                <a:latin typeface="Tahoma"/>
                <a:cs typeface="Tahoma"/>
              </a:rPr>
              <a:t>a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Strong </a:t>
            </a:r>
            <a:r>
              <a:rPr sz="3600" spc="-75" dirty="0">
                <a:latin typeface="Tahoma"/>
                <a:cs typeface="Tahoma"/>
              </a:rPr>
              <a:t>online</a:t>
            </a:r>
            <a:r>
              <a:rPr sz="3600" spc="-165" dirty="0">
                <a:latin typeface="Tahoma"/>
                <a:cs typeface="Tahoma"/>
              </a:rPr>
              <a:t> </a:t>
            </a:r>
            <a:r>
              <a:rPr sz="3600" spc="-105" dirty="0">
                <a:latin typeface="Tahoma"/>
                <a:cs typeface="Tahoma"/>
              </a:rPr>
              <a:t>preSence</a:t>
            </a:r>
            <a:r>
              <a:rPr sz="3600" spc="-160" dirty="0">
                <a:latin typeface="Tahoma"/>
                <a:cs typeface="Tahoma"/>
              </a:rPr>
              <a:t> </a:t>
            </a:r>
            <a:r>
              <a:rPr sz="3600" spc="-100" dirty="0">
                <a:latin typeface="Tahoma"/>
                <a:cs typeface="Tahoma"/>
              </a:rPr>
              <a:t>iS</a:t>
            </a:r>
            <a:r>
              <a:rPr sz="3600" spc="-165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eSSential</a:t>
            </a:r>
            <a:r>
              <a:rPr sz="3600" spc="-160" dirty="0">
                <a:latin typeface="Tahoma"/>
                <a:cs typeface="Tahoma"/>
              </a:rPr>
              <a:t> </a:t>
            </a:r>
            <a:r>
              <a:rPr sz="3600" spc="-25" dirty="0">
                <a:latin typeface="Tahoma"/>
                <a:cs typeface="Tahoma"/>
              </a:rPr>
              <a:t>for </a:t>
            </a:r>
            <a:r>
              <a:rPr sz="3600" spc="-120" dirty="0">
                <a:latin typeface="Tahoma"/>
                <a:cs typeface="Tahoma"/>
              </a:rPr>
              <a:t>profeSSionalS</a:t>
            </a:r>
            <a:r>
              <a:rPr sz="3600" spc="-175" dirty="0">
                <a:latin typeface="Tahoma"/>
                <a:cs typeface="Tahoma"/>
              </a:rPr>
              <a:t> </a:t>
            </a:r>
            <a:r>
              <a:rPr sz="3600" spc="-120" dirty="0">
                <a:latin typeface="Tahoma"/>
                <a:cs typeface="Tahoma"/>
              </a:rPr>
              <a:t>to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210" dirty="0">
                <a:latin typeface="Tahoma"/>
                <a:cs typeface="Tahoma"/>
              </a:rPr>
              <a:t>ShoWcaSe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60" dirty="0">
                <a:latin typeface="Tahoma"/>
                <a:cs typeface="Tahoma"/>
              </a:rPr>
              <a:t>their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SkillS </a:t>
            </a:r>
            <a:r>
              <a:rPr sz="3600" spc="-165" dirty="0">
                <a:latin typeface="Tahoma"/>
                <a:cs typeface="Tahoma"/>
              </a:rPr>
              <a:t>and</a:t>
            </a:r>
            <a:r>
              <a:rPr sz="3600" spc="-150" dirty="0">
                <a:latin typeface="Tahoma"/>
                <a:cs typeface="Tahoma"/>
              </a:rPr>
              <a:t> </a:t>
            </a:r>
            <a:r>
              <a:rPr sz="3600" spc="-105" dirty="0">
                <a:latin typeface="Tahoma"/>
                <a:cs typeface="Tahoma"/>
              </a:rPr>
              <a:t>projectS.</a:t>
            </a:r>
            <a:r>
              <a:rPr sz="3600" spc="-145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Traditional</a:t>
            </a:r>
            <a:r>
              <a:rPr sz="3600" spc="-145" dirty="0">
                <a:latin typeface="Tahoma"/>
                <a:cs typeface="Tahoma"/>
              </a:rPr>
              <a:t> </a:t>
            </a:r>
            <a:r>
              <a:rPr sz="3600" spc="-175" dirty="0">
                <a:latin typeface="Tahoma"/>
                <a:cs typeface="Tahoma"/>
              </a:rPr>
              <a:t>reSumeS</a:t>
            </a:r>
            <a:r>
              <a:rPr sz="3600" spc="-145" dirty="0">
                <a:latin typeface="Tahoma"/>
                <a:cs typeface="Tahoma"/>
              </a:rPr>
              <a:t> </a:t>
            </a:r>
            <a:r>
              <a:rPr sz="3600" spc="-25" dirty="0">
                <a:latin typeface="Tahoma"/>
                <a:cs typeface="Tahoma"/>
              </a:rPr>
              <a:t>and </a:t>
            </a:r>
            <a:r>
              <a:rPr sz="3600" spc="-70" dirty="0">
                <a:latin typeface="Tahoma"/>
                <a:cs typeface="Tahoma"/>
              </a:rPr>
              <a:t>offline</a:t>
            </a:r>
            <a:r>
              <a:rPr sz="3600" spc="-195" dirty="0">
                <a:latin typeface="Tahoma"/>
                <a:cs typeface="Tahoma"/>
              </a:rPr>
              <a:t> </a:t>
            </a:r>
            <a:r>
              <a:rPr sz="3600" spc="-90" dirty="0">
                <a:latin typeface="Tahoma"/>
                <a:cs typeface="Tahoma"/>
              </a:rPr>
              <a:t>portfolioS</a:t>
            </a:r>
            <a:r>
              <a:rPr sz="3600" spc="-19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limit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viSibility,</a:t>
            </a:r>
            <a:r>
              <a:rPr sz="3600" spc="-195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While </a:t>
            </a:r>
            <a:r>
              <a:rPr sz="3600" spc="-55" dirty="0">
                <a:latin typeface="Tahoma"/>
                <a:cs typeface="Tahoma"/>
              </a:rPr>
              <a:t>recruiterS</a:t>
            </a:r>
            <a:r>
              <a:rPr sz="3600" spc="-204" dirty="0">
                <a:latin typeface="Tahoma"/>
                <a:cs typeface="Tahoma"/>
              </a:rPr>
              <a:t> </a:t>
            </a:r>
            <a:r>
              <a:rPr sz="3600" spc="-165" dirty="0">
                <a:latin typeface="Tahoma"/>
                <a:cs typeface="Tahoma"/>
              </a:rPr>
              <a:t>and</a:t>
            </a:r>
            <a:r>
              <a:rPr sz="3600" spc="-204" dirty="0">
                <a:latin typeface="Tahoma"/>
                <a:cs typeface="Tahoma"/>
              </a:rPr>
              <a:t> </a:t>
            </a:r>
            <a:r>
              <a:rPr sz="3600" spc="-40" dirty="0">
                <a:latin typeface="Tahoma"/>
                <a:cs typeface="Tahoma"/>
              </a:rPr>
              <a:t>clientS</a:t>
            </a:r>
            <a:r>
              <a:rPr sz="3600" spc="-204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increaSingly </a:t>
            </a:r>
            <a:r>
              <a:rPr sz="3600" spc="-95" dirty="0">
                <a:latin typeface="Tahoma"/>
                <a:cs typeface="Tahoma"/>
              </a:rPr>
              <a:t>prefer</a:t>
            </a:r>
            <a:r>
              <a:rPr sz="3600" spc="-185" dirty="0">
                <a:latin typeface="Tahoma"/>
                <a:cs typeface="Tahoma"/>
              </a:rPr>
              <a:t> </a:t>
            </a:r>
            <a:r>
              <a:rPr sz="3600" spc="-55" dirty="0">
                <a:latin typeface="Tahoma"/>
                <a:cs typeface="Tahoma"/>
              </a:rPr>
              <a:t>interactive,</a:t>
            </a:r>
            <a:r>
              <a:rPr sz="3600" spc="-185" dirty="0">
                <a:latin typeface="Tahoma"/>
                <a:cs typeface="Tahoma"/>
              </a:rPr>
              <a:t> </a:t>
            </a:r>
            <a:r>
              <a:rPr sz="3600" spc="-65" dirty="0">
                <a:latin typeface="Tahoma"/>
                <a:cs typeface="Tahoma"/>
              </a:rPr>
              <a:t>viSually</a:t>
            </a:r>
            <a:r>
              <a:rPr sz="3600" spc="-18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appealing </a:t>
            </a:r>
            <a:r>
              <a:rPr sz="3600" spc="-75" dirty="0">
                <a:latin typeface="Tahoma"/>
                <a:cs typeface="Tahoma"/>
              </a:rPr>
              <a:t>online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-95" dirty="0">
                <a:latin typeface="Tahoma"/>
                <a:cs typeface="Tahoma"/>
              </a:rPr>
              <a:t>portfolioS.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-310" dirty="0">
                <a:latin typeface="Tahoma"/>
                <a:cs typeface="Tahoma"/>
              </a:rPr>
              <a:t>The</a:t>
            </a:r>
            <a:r>
              <a:rPr sz="3600" spc="-185" dirty="0">
                <a:latin typeface="Tahoma"/>
                <a:cs typeface="Tahoma"/>
              </a:rPr>
              <a:t> </a:t>
            </a:r>
            <a:r>
              <a:rPr sz="3600" spc="-110" dirty="0">
                <a:latin typeface="Tahoma"/>
                <a:cs typeface="Tahoma"/>
              </a:rPr>
              <a:t>problem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-100" dirty="0">
                <a:latin typeface="Tahoma"/>
                <a:cs typeface="Tahoma"/>
              </a:rPr>
              <a:t>iS</a:t>
            </a:r>
            <a:r>
              <a:rPr sz="3600" spc="-190" dirty="0">
                <a:latin typeface="Tahoma"/>
                <a:cs typeface="Tahoma"/>
              </a:rPr>
              <a:t> </a:t>
            </a:r>
            <a:r>
              <a:rPr sz="3600" spc="-370" dirty="0">
                <a:latin typeface="Tahoma"/>
                <a:cs typeface="Tahoma"/>
              </a:rPr>
              <a:t>hoW </a:t>
            </a:r>
            <a:r>
              <a:rPr sz="3600" spc="-120" dirty="0">
                <a:latin typeface="Tahoma"/>
                <a:cs typeface="Tahoma"/>
              </a:rPr>
              <a:t>to</a:t>
            </a:r>
            <a:r>
              <a:rPr sz="3600" spc="-175" dirty="0">
                <a:latin typeface="Tahoma"/>
                <a:cs typeface="Tahoma"/>
              </a:rPr>
              <a:t> </a:t>
            </a:r>
            <a:r>
              <a:rPr sz="3600" spc="-55" dirty="0">
                <a:latin typeface="Tahoma"/>
                <a:cs typeface="Tahoma"/>
              </a:rPr>
              <a:t>create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60" dirty="0">
                <a:latin typeface="Tahoma"/>
                <a:cs typeface="Tahoma"/>
              </a:rPr>
              <a:t>a</a:t>
            </a:r>
            <a:r>
              <a:rPr sz="3600" spc="-175" dirty="0">
                <a:latin typeface="Tahoma"/>
                <a:cs typeface="Tahoma"/>
              </a:rPr>
              <a:t> </a:t>
            </a:r>
            <a:r>
              <a:rPr sz="3600" spc="-160" dirty="0">
                <a:latin typeface="Tahoma"/>
                <a:cs typeface="Tahoma"/>
              </a:rPr>
              <a:t>modern,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130" dirty="0">
                <a:latin typeface="Tahoma"/>
                <a:cs typeface="Tahoma"/>
              </a:rPr>
              <a:t>engaging,</a:t>
            </a:r>
            <a:r>
              <a:rPr sz="3600" spc="-170" dirty="0">
                <a:latin typeface="Tahoma"/>
                <a:cs typeface="Tahoma"/>
              </a:rPr>
              <a:t> </a:t>
            </a:r>
            <a:r>
              <a:rPr sz="3600" spc="-25" dirty="0">
                <a:latin typeface="Tahoma"/>
                <a:cs typeface="Tahoma"/>
              </a:rPr>
              <a:t>and </a:t>
            </a:r>
            <a:r>
              <a:rPr sz="3600" spc="-130" dirty="0">
                <a:latin typeface="Tahoma"/>
                <a:cs typeface="Tahoma"/>
              </a:rPr>
              <a:t>reSponSive</a:t>
            </a:r>
            <a:r>
              <a:rPr sz="3600" spc="-165" dirty="0">
                <a:latin typeface="Tahoma"/>
                <a:cs typeface="Tahoma"/>
              </a:rPr>
              <a:t> </a:t>
            </a:r>
            <a:r>
              <a:rPr sz="3600" spc="-70" dirty="0">
                <a:latin typeface="Tahoma"/>
                <a:cs typeface="Tahoma"/>
              </a:rPr>
              <a:t>portfolio</a:t>
            </a:r>
            <a:r>
              <a:rPr sz="3600" spc="-160" dirty="0">
                <a:latin typeface="Tahoma"/>
                <a:cs typeface="Tahoma"/>
              </a:rPr>
              <a:t> </a:t>
            </a:r>
            <a:r>
              <a:rPr sz="3600" spc="-114" dirty="0">
                <a:latin typeface="Tahoma"/>
                <a:cs typeface="Tahoma"/>
              </a:rPr>
              <a:t>that</a:t>
            </a:r>
            <a:r>
              <a:rPr sz="3600" spc="-165" dirty="0">
                <a:latin typeface="Tahoma"/>
                <a:cs typeface="Tahoma"/>
              </a:rPr>
              <a:t> </a:t>
            </a:r>
            <a:r>
              <a:rPr sz="3600" spc="-55" dirty="0">
                <a:latin typeface="Tahoma"/>
                <a:cs typeface="Tahoma"/>
              </a:rPr>
              <a:t>reflectS</a:t>
            </a:r>
            <a:r>
              <a:rPr sz="3600" spc="-160" dirty="0">
                <a:latin typeface="Tahoma"/>
                <a:cs typeface="Tahoma"/>
              </a:rPr>
              <a:t> </a:t>
            </a:r>
            <a:r>
              <a:rPr sz="3600" spc="-20" dirty="0">
                <a:latin typeface="Tahoma"/>
                <a:cs typeface="Tahoma"/>
              </a:rPr>
              <a:t>both technical</a:t>
            </a:r>
            <a:r>
              <a:rPr sz="3600" spc="-185" dirty="0">
                <a:latin typeface="Tahoma"/>
                <a:cs typeface="Tahoma"/>
              </a:rPr>
              <a:t> </a:t>
            </a:r>
            <a:r>
              <a:rPr sz="3600" spc="-165" dirty="0">
                <a:latin typeface="Tahoma"/>
                <a:cs typeface="Tahoma"/>
              </a:rPr>
              <a:t>and</a:t>
            </a:r>
            <a:r>
              <a:rPr sz="3600" spc="-185" dirty="0">
                <a:latin typeface="Tahoma"/>
                <a:cs typeface="Tahoma"/>
              </a:rPr>
              <a:t> </a:t>
            </a:r>
            <a:r>
              <a:rPr sz="3600" spc="-130" dirty="0">
                <a:latin typeface="Tahoma"/>
                <a:cs typeface="Tahoma"/>
              </a:rPr>
              <a:t>deSign</a:t>
            </a:r>
            <a:r>
              <a:rPr sz="3600" spc="-18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expertiSe.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83639" y="3770095"/>
            <a:ext cx="11172190" cy="45808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-635" algn="ctr">
              <a:lnSpc>
                <a:spcPts val="5110"/>
              </a:lnSpc>
              <a:spcBef>
                <a:spcPts val="295"/>
              </a:spcBef>
            </a:pPr>
            <a:r>
              <a:rPr sz="4300" dirty="0">
                <a:latin typeface="Trebuchet MS"/>
                <a:cs typeface="Trebuchet MS"/>
              </a:rPr>
              <a:t>This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project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is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personal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portfolio</a:t>
            </a:r>
            <a:r>
              <a:rPr sz="4300" spc="23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website </a:t>
            </a:r>
            <a:r>
              <a:rPr sz="4300" dirty="0">
                <a:latin typeface="Trebuchet MS"/>
                <a:cs typeface="Trebuchet MS"/>
              </a:rPr>
              <a:t>for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K.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Hariharan,</a:t>
            </a:r>
            <a:r>
              <a:rPr sz="4300" spc="229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built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with</a:t>
            </a:r>
            <a:r>
              <a:rPr sz="4300" spc="229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neon-</a:t>
            </a:r>
            <a:r>
              <a:rPr sz="4300" spc="-10" dirty="0">
                <a:latin typeface="Trebuchet MS"/>
                <a:cs typeface="Trebuchet MS"/>
              </a:rPr>
              <a:t>themed </a:t>
            </a:r>
            <a:r>
              <a:rPr sz="4300" dirty="0">
                <a:latin typeface="Trebuchet MS"/>
                <a:cs typeface="Trebuchet MS"/>
              </a:rPr>
              <a:t>UI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design.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It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showcases</a:t>
            </a:r>
            <a:r>
              <a:rPr sz="4300" spc="280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professional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skills, </a:t>
            </a:r>
            <a:r>
              <a:rPr sz="4300" dirty="0">
                <a:latin typeface="Trebuchet MS"/>
                <a:cs typeface="Trebuchet MS"/>
              </a:rPr>
              <a:t>projects,</a:t>
            </a:r>
            <a:r>
              <a:rPr sz="4300" spc="240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and</a:t>
            </a:r>
            <a:r>
              <a:rPr sz="4300" spc="24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contact</a:t>
            </a:r>
            <a:r>
              <a:rPr sz="4300" spc="240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information</a:t>
            </a:r>
            <a:r>
              <a:rPr sz="4300" spc="24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in</a:t>
            </a:r>
            <a:r>
              <a:rPr sz="4300" spc="240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</a:t>
            </a:r>
            <a:r>
              <a:rPr sz="4300" spc="24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clean </a:t>
            </a:r>
            <a:r>
              <a:rPr sz="4300" dirty="0">
                <a:latin typeface="Trebuchet MS"/>
                <a:cs typeface="Trebuchet MS"/>
              </a:rPr>
              <a:t>and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visually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attractive</a:t>
            </a:r>
            <a:r>
              <a:rPr sz="4300" spc="280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layout.</a:t>
            </a:r>
            <a:r>
              <a:rPr sz="4300" spc="18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The</a:t>
            </a:r>
            <a:r>
              <a:rPr sz="4300" spc="27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portfolio </a:t>
            </a:r>
            <a:r>
              <a:rPr sz="4300" dirty="0">
                <a:latin typeface="Trebuchet MS"/>
                <a:cs typeface="Trebuchet MS"/>
              </a:rPr>
              <a:t>is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designed</a:t>
            </a:r>
            <a:r>
              <a:rPr sz="4300" spc="229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to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highlight</a:t>
            </a:r>
            <a:r>
              <a:rPr sz="4300" spc="229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both</a:t>
            </a:r>
            <a:r>
              <a:rPr sz="4300" spc="22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technical </a:t>
            </a:r>
            <a:r>
              <a:rPr sz="4300" dirty="0">
                <a:latin typeface="Trebuchet MS"/>
                <a:cs typeface="Trebuchet MS"/>
              </a:rPr>
              <a:t>proficiency</a:t>
            </a:r>
            <a:r>
              <a:rPr sz="4300" spc="29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and</a:t>
            </a:r>
            <a:r>
              <a:rPr sz="4300" spc="29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creative</a:t>
            </a:r>
            <a:r>
              <a:rPr sz="4300" spc="295" dirty="0">
                <a:latin typeface="Trebuchet MS"/>
                <a:cs typeface="Trebuchet MS"/>
              </a:rPr>
              <a:t> </a:t>
            </a:r>
            <a:r>
              <a:rPr sz="4300" dirty="0">
                <a:latin typeface="Trebuchet MS"/>
                <a:cs typeface="Trebuchet MS"/>
              </a:rPr>
              <a:t>design</a:t>
            </a:r>
            <a:r>
              <a:rPr sz="4300" spc="295" dirty="0">
                <a:latin typeface="Trebuchet MS"/>
                <a:cs typeface="Trebuchet MS"/>
              </a:rPr>
              <a:t> </a:t>
            </a:r>
            <a:r>
              <a:rPr sz="4300" spc="-10" dirty="0">
                <a:latin typeface="Trebuchet MS"/>
                <a:cs typeface="Trebuchet MS"/>
              </a:rPr>
              <a:t>sense</a:t>
            </a:r>
            <a:endParaRPr sz="4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6844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965579" y="2989064"/>
            <a:ext cx="10852785" cy="56908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700" marR="5080" algn="ctr">
              <a:lnSpc>
                <a:spcPts val="5570"/>
              </a:lnSpc>
              <a:spcBef>
                <a:spcPts val="350"/>
              </a:spcBef>
            </a:pPr>
            <a:r>
              <a:rPr sz="4700" dirty="0">
                <a:latin typeface="Trebuchet MS"/>
                <a:cs typeface="Trebuchet MS"/>
              </a:rPr>
              <a:t>Recruiters</a:t>
            </a:r>
            <a:r>
              <a:rPr sz="4700" spc="18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&amp;</a:t>
            </a:r>
            <a:r>
              <a:rPr sz="4700" spc="19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Employers</a:t>
            </a:r>
            <a:r>
              <a:rPr sz="4700" spc="19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–</a:t>
            </a:r>
            <a:r>
              <a:rPr sz="4700" spc="19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to</a:t>
            </a:r>
            <a:r>
              <a:rPr sz="4700" spc="19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quickly </a:t>
            </a:r>
            <a:r>
              <a:rPr sz="4700" dirty="0">
                <a:latin typeface="Trebuchet MS"/>
                <a:cs typeface="Trebuchet MS"/>
              </a:rPr>
              <a:t>evaluate</a:t>
            </a:r>
            <a:r>
              <a:rPr sz="4700" spc="26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technical</a:t>
            </a:r>
            <a:r>
              <a:rPr sz="4700" spc="26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skills</a:t>
            </a:r>
            <a:r>
              <a:rPr sz="4700" spc="26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and</a:t>
            </a:r>
            <a:r>
              <a:rPr sz="4700" spc="260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past</a:t>
            </a:r>
            <a:r>
              <a:rPr sz="4700" spc="260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work.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350"/>
              </a:lnSpc>
            </a:pPr>
            <a:r>
              <a:rPr sz="4700" dirty="0">
                <a:latin typeface="Trebuchet MS"/>
                <a:cs typeface="Trebuchet MS"/>
              </a:rPr>
              <a:t>Clients</a:t>
            </a:r>
            <a:r>
              <a:rPr sz="4700" spc="23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–</a:t>
            </a:r>
            <a:r>
              <a:rPr sz="4700" spc="24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to</a:t>
            </a:r>
            <a:r>
              <a:rPr sz="4700" spc="24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view</a:t>
            </a:r>
            <a:r>
              <a:rPr sz="4700" spc="24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previous</a:t>
            </a:r>
            <a:r>
              <a:rPr sz="4700" spc="24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projects</a:t>
            </a:r>
            <a:r>
              <a:rPr sz="4700" spc="245" dirty="0">
                <a:latin typeface="Trebuchet MS"/>
                <a:cs typeface="Trebuchet MS"/>
              </a:rPr>
              <a:t> </a:t>
            </a:r>
            <a:r>
              <a:rPr sz="4700" spc="-25" dirty="0">
                <a:latin typeface="Trebuchet MS"/>
                <a:cs typeface="Trebuchet MS"/>
              </a:rPr>
              <a:t>and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565"/>
              </a:lnSpc>
            </a:pPr>
            <a:r>
              <a:rPr sz="4700" dirty="0">
                <a:latin typeface="Trebuchet MS"/>
                <a:cs typeface="Trebuchet MS"/>
              </a:rPr>
              <a:t>decide</a:t>
            </a:r>
            <a:r>
              <a:rPr sz="4700" spc="19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on</a:t>
            </a:r>
            <a:r>
              <a:rPr sz="4700" spc="204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collaborations.</a:t>
            </a:r>
            <a:endParaRPr sz="4700">
              <a:latin typeface="Trebuchet MS"/>
              <a:cs typeface="Trebuchet MS"/>
            </a:endParaRPr>
          </a:p>
          <a:p>
            <a:pPr marL="100330" marR="92710" algn="ctr">
              <a:lnSpc>
                <a:spcPts val="5570"/>
              </a:lnSpc>
              <a:spcBef>
                <a:spcPts val="209"/>
              </a:spcBef>
            </a:pPr>
            <a:r>
              <a:rPr sz="4700" dirty="0">
                <a:latin typeface="Trebuchet MS"/>
                <a:cs typeface="Trebuchet MS"/>
              </a:rPr>
              <a:t>Peers</a:t>
            </a:r>
            <a:r>
              <a:rPr sz="4700" spc="16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&amp;</a:t>
            </a:r>
            <a:r>
              <a:rPr sz="4700" spc="17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Community</a:t>
            </a:r>
            <a:r>
              <a:rPr sz="4700" spc="17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–</a:t>
            </a:r>
            <a:r>
              <a:rPr sz="4700" spc="17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to</a:t>
            </a:r>
            <a:r>
              <a:rPr sz="4700" spc="17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explore</a:t>
            </a:r>
            <a:r>
              <a:rPr sz="4700" spc="17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design </a:t>
            </a:r>
            <a:r>
              <a:rPr sz="4700" dirty="0">
                <a:latin typeface="Trebuchet MS"/>
                <a:cs typeface="Trebuchet MS"/>
              </a:rPr>
              <a:t>inspiration</a:t>
            </a:r>
            <a:r>
              <a:rPr sz="4700" spc="29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and</a:t>
            </a:r>
            <a:r>
              <a:rPr sz="4700" spc="295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coding</a:t>
            </a:r>
            <a:r>
              <a:rPr sz="4700" spc="29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approaches.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350"/>
              </a:lnSpc>
            </a:pPr>
            <a:r>
              <a:rPr sz="4700" dirty="0">
                <a:latin typeface="Trebuchet MS"/>
                <a:cs typeface="Trebuchet MS"/>
              </a:rPr>
              <a:t>Personal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Branding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–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for</a:t>
            </a:r>
            <a:r>
              <a:rPr sz="4700" spc="229" dirty="0">
                <a:latin typeface="Trebuchet MS"/>
                <a:cs typeface="Trebuchet MS"/>
              </a:rPr>
              <a:t> </a:t>
            </a:r>
            <a:r>
              <a:rPr sz="4700" dirty="0">
                <a:latin typeface="Trebuchet MS"/>
                <a:cs typeface="Trebuchet MS"/>
              </a:rPr>
              <a:t>networking</a:t>
            </a:r>
            <a:r>
              <a:rPr sz="4700" spc="235" dirty="0">
                <a:latin typeface="Trebuchet MS"/>
                <a:cs typeface="Trebuchet MS"/>
              </a:rPr>
              <a:t> </a:t>
            </a:r>
            <a:r>
              <a:rPr sz="4700" spc="-25" dirty="0">
                <a:latin typeface="Trebuchet MS"/>
                <a:cs typeface="Trebuchet MS"/>
              </a:rPr>
              <a:t>and</a:t>
            </a:r>
            <a:endParaRPr sz="4700">
              <a:latin typeface="Trebuchet MS"/>
              <a:cs typeface="Trebuchet MS"/>
            </a:endParaRPr>
          </a:p>
          <a:p>
            <a:pPr algn="ctr">
              <a:lnSpc>
                <a:spcPts val="5605"/>
              </a:lnSpc>
            </a:pPr>
            <a:r>
              <a:rPr sz="4700" dirty="0">
                <a:latin typeface="Trebuchet MS"/>
                <a:cs typeface="Trebuchet MS"/>
              </a:rPr>
              <a:t>online</a:t>
            </a:r>
            <a:r>
              <a:rPr sz="4700" spc="275" dirty="0">
                <a:latin typeface="Trebuchet MS"/>
                <a:cs typeface="Trebuchet MS"/>
              </a:rPr>
              <a:t> </a:t>
            </a:r>
            <a:r>
              <a:rPr sz="4700" spc="-10" dirty="0">
                <a:latin typeface="Trebuchet MS"/>
                <a:cs typeface="Trebuchet MS"/>
              </a:rPr>
              <a:t>presence.</a:t>
            </a:r>
            <a:endParaRPr sz="4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42803" cy="48710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233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TOOLS</a:t>
            </a:r>
            <a:r>
              <a:rPr sz="5400" spc="-30" dirty="0"/>
              <a:t> </a:t>
            </a:r>
            <a:r>
              <a:rPr sz="5400" dirty="0"/>
              <a:t>AND</a:t>
            </a:r>
            <a:r>
              <a:rPr sz="5400" spc="-25" dirty="0"/>
              <a:t> </a:t>
            </a:r>
            <a:r>
              <a:rPr sz="5400" spc="-10" dirty="0"/>
              <a:t>TECHNIQUES</a:t>
            </a:r>
            <a:endParaRPr sz="5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38591" y="2992839"/>
            <a:ext cx="7659370" cy="61214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997585" marR="989965" algn="ctr">
              <a:lnSpc>
                <a:spcPts val="4790"/>
              </a:lnSpc>
              <a:spcBef>
                <a:spcPts val="320"/>
              </a:spcBef>
            </a:pPr>
            <a:r>
              <a:rPr sz="4050" dirty="0">
                <a:latin typeface="Trebuchet MS"/>
                <a:cs typeface="Trebuchet MS"/>
              </a:rPr>
              <a:t>Frontend:</a:t>
            </a:r>
            <a:r>
              <a:rPr sz="4050" spc="28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HTML5,</a:t>
            </a:r>
            <a:r>
              <a:rPr sz="4050" spc="28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CSS3, JavaScript</a:t>
            </a:r>
            <a:endParaRPr sz="4050">
              <a:latin typeface="Trebuchet MS"/>
              <a:cs typeface="Trebuchet MS"/>
            </a:endParaRPr>
          </a:p>
          <a:p>
            <a:pPr marL="12065" marR="5080" indent="-635" algn="ctr">
              <a:lnSpc>
                <a:spcPts val="4790"/>
              </a:lnSpc>
              <a:spcBef>
                <a:spcPts val="5"/>
              </a:spcBef>
            </a:pPr>
            <a:r>
              <a:rPr sz="4050" dirty="0">
                <a:latin typeface="Trebuchet MS"/>
                <a:cs typeface="Trebuchet MS"/>
              </a:rPr>
              <a:t>Styling:</a:t>
            </a:r>
            <a:r>
              <a:rPr sz="4050" spc="19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Modern</a:t>
            </a:r>
            <a:r>
              <a:rPr sz="4050" spc="20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CSS</a:t>
            </a:r>
            <a:r>
              <a:rPr sz="4050" spc="20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with</a:t>
            </a:r>
            <a:r>
              <a:rPr sz="4050" spc="20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neon- </a:t>
            </a:r>
            <a:r>
              <a:rPr sz="4050" dirty="0">
                <a:latin typeface="Trebuchet MS"/>
                <a:cs typeface="Trebuchet MS"/>
              </a:rPr>
              <a:t>themed</a:t>
            </a:r>
            <a:r>
              <a:rPr sz="4050" spc="27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gradients,</a:t>
            </a:r>
            <a:r>
              <a:rPr sz="4050" spc="26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shadows,</a:t>
            </a:r>
            <a:r>
              <a:rPr sz="4050" spc="270" dirty="0">
                <a:latin typeface="Trebuchet MS"/>
                <a:cs typeface="Trebuchet MS"/>
              </a:rPr>
              <a:t> </a:t>
            </a:r>
            <a:r>
              <a:rPr sz="4050" spc="-25" dirty="0">
                <a:latin typeface="Trebuchet MS"/>
                <a:cs typeface="Trebuchet MS"/>
              </a:rPr>
              <a:t>and </a:t>
            </a:r>
            <a:r>
              <a:rPr sz="4050" spc="-10" dirty="0">
                <a:latin typeface="Trebuchet MS"/>
                <a:cs typeface="Trebuchet MS"/>
              </a:rPr>
              <a:t>animations</a:t>
            </a:r>
            <a:endParaRPr sz="4050">
              <a:latin typeface="Trebuchet MS"/>
              <a:cs typeface="Trebuchet MS"/>
            </a:endParaRPr>
          </a:p>
          <a:p>
            <a:pPr marL="1285875" marR="1278255" indent="-635" algn="ctr">
              <a:lnSpc>
                <a:spcPts val="4790"/>
              </a:lnSpc>
              <a:spcBef>
                <a:spcPts val="10"/>
              </a:spcBef>
            </a:pPr>
            <a:r>
              <a:rPr sz="4050" spc="-10" dirty="0">
                <a:latin typeface="Trebuchet MS"/>
                <a:cs typeface="Trebuchet MS"/>
              </a:rPr>
              <a:t>Libraries/Assets:</a:t>
            </a:r>
            <a:r>
              <a:rPr sz="4050" spc="101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Font</a:t>
            </a:r>
            <a:r>
              <a:rPr sz="4050" spc="-114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Awesome</a:t>
            </a:r>
            <a:r>
              <a:rPr sz="4050" spc="125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(icons) </a:t>
            </a:r>
            <a:r>
              <a:rPr sz="4050" dirty="0">
                <a:latin typeface="Trebuchet MS"/>
                <a:cs typeface="Trebuchet MS"/>
              </a:rPr>
              <a:t>Unsplash</a:t>
            </a:r>
            <a:r>
              <a:rPr sz="4050" spc="285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(images)</a:t>
            </a:r>
            <a:endParaRPr sz="4050">
              <a:latin typeface="Trebuchet MS"/>
              <a:cs typeface="Trebuchet MS"/>
            </a:endParaRPr>
          </a:p>
          <a:p>
            <a:pPr marL="43815" marR="36830" algn="ctr">
              <a:lnSpc>
                <a:spcPts val="4790"/>
              </a:lnSpc>
            </a:pPr>
            <a:r>
              <a:rPr sz="4050" dirty="0">
                <a:latin typeface="Trebuchet MS"/>
                <a:cs typeface="Trebuchet MS"/>
              </a:rPr>
              <a:t>Hosting</a:t>
            </a:r>
            <a:r>
              <a:rPr sz="4050" spc="17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Options:</a:t>
            </a:r>
            <a:r>
              <a:rPr sz="4050" spc="19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GitHub</a:t>
            </a:r>
            <a:r>
              <a:rPr sz="4050" spc="18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Pages</a:t>
            </a:r>
            <a:r>
              <a:rPr sz="4050" spc="190" dirty="0">
                <a:latin typeface="Trebuchet MS"/>
                <a:cs typeface="Trebuchet MS"/>
              </a:rPr>
              <a:t> </a:t>
            </a:r>
            <a:r>
              <a:rPr sz="4050" spc="-50" dirty="0">
                <a:latin typeface="Trebuchet MS"/>
                <a:cs typeface="Trebuchet MS"/>
              </a:rPr>
              <a:t>/ </a:t>
            </a:r>
            <a:r>
              <a:rPr sz="4050" dirty="0">
                <a:latin typeface="Trebuchet MS"/>
                <a:cs typeface="Trebuchet MS"/>
              </a:rPr>
              <a:t>Netlify</a:t>
            </a:r>
            <a:r>
              <a:rPr sz="4050" spc="12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/</a:t>
            </a:r>
            <a:r>
              <a:rPr sz="4050" spc="15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Vercel</a:t>
            </a:r>
            <a:endParaRPr sz="40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4" name="object 4"/>
          <p:cNvSpPr txBox="1"/>
          <p:nvPr/>
        </p:nvSpPr>
        <p:spPr>
          <a:xfrm>
            <a:off x="3486155" y="1835425"/>
            <a:ext cx="8166734" cy="664908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873760" marR="865505" algn="ctr">
              <a:lnSpc>
                <a:spcPts val="4340"/>
              </a:lnSpc>
              <a:spcBef>
                <a:spcPts val="300"/>
              </a:spcBef>
            </a:pPr>
            <a:r>
              <a:rPr sz="3650" dirty="0">
                <a:latin typeface="Trebuchet MS"/>
                <a:cs typeface="Trebuchet MS"/>
              </a:rPr>
              <a:t>Neon</a:t>
            </a:r>
            <a:r>
              <a:rPr sz="3650" spc="9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Theme</a:t>
            </a:r>
            <a:r>
              <a:rPr sz="3650" spc="17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–</a:t>
            </a:r>
            <a:r>
              <a:rPr sz="3650" spc="17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vibrant</a:t>
            </a:r>
            <a:r>
              <a:rPr sz="3650" spc="17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glowing </a:t>
            </a:r>
            <a:r>
              <a:rPr sz="3650" dirty="0">
                <a:latin typeface="Trebuchet MS"/>
                <a:cs typeface="Trebuchet MS"/>
              </a:rPr>
              <a:t>elements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for</a:t>
            </a:r>
            <a:r>
              <a:rPr sz="3650" spc="21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</a:t>
            </a:r>
            <a:r>
              <a:rPr sz="3650" spc="21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futuristic</a:t>
            </a:r>
            <a:r>
              <a:rPr sz="3650" spc="21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look.</a:t>
            </a:r>
            <a:endParaRPr sz="3650">
              <a:latin typeface="Trebuchet MS"/>
              <a:cs typeface="Trebuchet MS"/>
            </a:endParaRPr>
          </a:p>
          <a:p>
            <a:pPr algn="ctr">
              <a:lnSpc>
                <a:spcPts val="4185"/>
              </a:lnSpc>
            </a:pPr>
            <a:r>
              <a:rPr sz="3650" spc="-10" dirty="0">
                <a:latin typeface="Trebuchet MS"/>
                <a:cs typeface="Trebuchet MS"/>
              </a:rPr>
              <a:t>Sections:</a:t>
            </a:r>
            <a:endParaRPr sz="3650">
              <a:latin typeface="Trebuchet MS"/>
              <a:cs typeface="Trebuchet MS"/>
            </a:endParaRPr>
          </a:p>
          <a:p>
            <a:pPr marL="361315" marR="353695" indent="822325">
              <a:lnSpc>
                <a:spcPts val="4340"/>
              </a:lnSpc>
              <a:spcBef>
                <a:spcPts val="160"/>
              </a:spcBef>
            </a:pPr>
            <a:r>
              <a:rPr sz="3650" dirty="0">
                <a:latin typeface="Trebuchet MS"/>
                <a:cs typeface="Trebuchet MS"/>
              </a:rPr>
              <a:t>Header</a:t>
            </a:r>
            <a:r>
              <a:rPr sz="3650" spc="23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with</a:t>
            </a:r>
            <a:r>
              <a:rPr sz="3650" spc="24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navigation</a:t>
            </a:r>
            <a:r>
              <a:rPr sz="3650" spc="245" dirty="0">
                <a:latin typeface="Trebuchet MS"/>
                <a:cs typeface="Trebuchet MS"/>
              </a:rPr>
              <a:t> </a:t>
            </a:r>
            <a:r>
              <a:rPr sz="3650" spc="-25" dirty="0">
                <a:latin typeface="Trebuchet MS"/>
                <a:cs typeface="Trebuchet MS"/>
              </a:rPr>
              <a:t>bar </a:t>
            </a:r>
            <a:r>
              <a:rPr sz="3650" dirty="0">
                <a:latin typeface="Trebuchet MS"/>
                <a:cs typeface="Trebuchet MS"/>
              </a:rPr>
              <a:t>Hero</a:t>
            </a:r>
            <a:r>
              <a:rPr sz="3650" spc="24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section</a:t>
            </a:r>
            <a:r>
              <a:rPr sz="3650" spc="25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with</a:t>
            </a:r>
            <a:r>
              <a:rPr sz="3650" spc="25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introduction</a:t>
            </a:r>
            <a:r>
              <a:rPr sz="3650" spc="250" dirty="0">
                <a:latin typeface="Trebuchet MS"/>
                <a:cs typeface="Trebuchet MS"/>
              </a:rPr>
              <a:t> </a:t>
            </a:r>
            <a:r>
              <a:rPr sz="3650" spc="-25" dirty="0">
                <a:latin typeface="Trebuchet MS"/>
                <a:cs typeface="Trebuchet MS"/>
              </a:rPr>
              <a:t>and</a:t>
            </a:r>
            <a:endParaRPr sz="3650">
              <a:latin typeface="Trebuchet MS"/>
              <a:cs typeface="Trebuchet MS"/>
            </a:endParaRPr>
          </a:p>
          <a:p>
            <a:pPr algn="ctr">
              <a:lnSpc>
                <a:spcPts val="4185"/>
              </a:lnSpc>
            </a:pPr>
            <a:r>
              <a:rPr sz="3650" dirty="0">
                <a:latin typeface="Trebuchet MS"/>
                <a:cs typeface="Trebuchet MS"/>
              </a:rPr>
              <a:t>profile</a:t>
            </a:r>
            <a:r>
              <a:rPr sz="3650" spc="254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image</a:t>
            </a:r>
            <a:endParaRPr sz="3650">
              <a:latin typeface="Trebuchet MS"/>
              <a:cs typeface="Trebuchet MS"/>
            </a:endParaRPr>
          </a:p>
          <a:p>
            <a:pPr marL="12065" marR="5080" algn="ctr">
              <a:lnSpc>
                <a:spcPts val="4340"/>
              </a:lnSpc>
              <a:spcBef>
                <a:spcPts val="125"/>
              </a:spcBef>
            </a:pPr>
            <a:r>
              <a:rPr sz="3650" dirty="0">
                <a:latin typeface="Trebuchet MS"/>
                <a:cs typeface="Trebuchet MS"/>
              </a:rPr>
              <a:t>About</a:t>
            </a:r>
            <a:r>
              <a:rPr sz="3650" spc="21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section</a:t>
            </a:r>
            <a:r>
              <a:rPr sz="3650" spc="22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with</a:t>
            </a:r>
            <a:r>
              <a:rPr sz="3650" spc="22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skills</a:t>
            </a:r>
            <a:r>
              <a:rPr sz="3650" spc="229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progress</a:t>
            </a:r>
            <a:r>
              <a:rPr sz="3650" spc="225" dirty="0">
                <a:latin typeface="Trebuchet MS"/>
                <a:cs typeface="Trebuchet MS"/>
              </a:rPr>
              <a:t> </a:t>
            </a:r>
            <a:r>
              <a:rPr sz="3650" spc="-20" dirty="0">
                <a:latin typeface="Trebuchet MS"/>
                <a:cs typeface="Trebuchet MS"/>
              </a:rPr>
              <a:t>bars </a:t>
            </a:r>
            <a:r>
              <a:rPr sz="3650" dirty="0">
                <a:latin typeface="Trebuchet MS"/>
                <a:cs typeface="Trebuchet MS"/>
              </a:rPr>
              <a:t>Projects</a:t>
            </a:r>
            <a:r>
              <a:rPr sz="3650" spc="18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showcase</a:t>
            </a:r>
            <a:r>
              <a:rPr sz="3650" spc="19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with</a:t>
            </a:r>
            <a:r>
              <a:rPr sz="3650" spc="19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hover</a:t>
            </a:r>
            <a:r>
              <a:rPr sz="3650" spc="195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effects </a:t>
            </a:r>
            <a:r>
              <a:rPr sz="3650" dirty="0">
                <a:latin typeface="Trebuchet MS"/>
                <a:cs typeface="Trebuchet MS"/>
              </a:rPr>
              <a:t>Contact</a:t>
            </a:r>
            <a:r>
              <a:rPr sz="3650" spc="19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form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and</a:t>
            </a:r>
            <a:r>
              <a:rPr sz="3650" spc="20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contact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details </a:t>
            </a:r>
            <a:r>
              <a:rPr sz="3650" dirty="0">
                <a:latin typeface="Trebuchet MS"/>
                <a:cs typeface="Trebuchet MS"/>
              </a:rPr>
              <a:t>Footer</a:t>
            </a:r>
            <a:r>
              <a:rPr sz="3650" spc="19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with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social</a:t>
            </a:r>
            <a:r>
              <a:rPr sz="3650" spc="204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media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links </a:t>
            </a:r>
            <a:r>
              <a:rPr sz="3650" dirty="0">
                <a:latin typeface="Trebuchet MS"/>
                <a:cs typeface="Trebuchet MS"/>
              </a:rPr>
              <a:t>Responsive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Design</a:t>
            </a:r>
            <a:r>
              <a:rPr sz="3650" spc="195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–</a:t>
            </a:r>
            <a:r>
              <a:rPr sz="3650" spc="20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optimized</a:t>
            </a:r>
            <a:r>
              <a:rPr sz="3650" spc="195" dirty="0">
                <a:latin typeface="Trebuchet MS"/>
                <a:cs typeface="Trebuchet MS"/>
              </a:rPr>
              <a:t> </a:t>
            </a:r>
            <a:r>
              <a:rPr sz="3650" spc="-25" dirty="0">
                <a:latin typeface="Trebuchet MS"/>
                <a:cs typeface="Trebuchet MS"/>
              </a:rPr>
              <a:t>for </a:t>
            </a:r>
            <a:r>
              <a:rPr sz="3650" dirty="0">
                <a:latin typeface="Trebuchet MS"/>
                <a:cs typeface="Trebuchet MS"/>
              </a:rPr>
              <a:t>desktop,</a:t>
            </a:r>
            <a:r>
              <a:rPr sz="3650" spc="22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tablet,</a:t>
            </a:r>
            <a:r>
              <a:rPr sz="3650" spc="220" dirty="0">
                <a:latin typeface="Trebuchet MS"/>
                <a:cs typeface="Trebuchet MS"/>
              </a:rPr>
              <a:t> </a:t>
            </a:r>
            <a:r>
              <a:rPr sz="3650" dirty="0">
                <a:latin typeface="Trebuchet MS"/>
                <a:cs typeface="Trebuchet MS"/>
              </a:rPr>
              <a:t>and</a:t>
            </a:r>
            <a:r>
              <a:rPr sz="3650" spc="220" dirty="0">
                <a:latin typeface="Trebuchet MS"/>
                <a:cs typeface="Trebuchet MS"/>
              </a:rPr>
              <a:t> </a:t>
            </a:r>
            <a:r>
              <a:rPr sz="3650" spc="-10" dirty="0">
                <a:latin typeface="Trebuchet MS"/>
                <a:cs typeface="Trebuchet MS"/>
              </a:rPr>
              <a:t>mobile.</a:t>
            </a:r>
            <a:endParaRPr sz="3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135610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5660" algn="l"/>
                <a:tab pos="6698615" algn="l"/>
              </a:tabLst>
            </a:pPr>
            <a:r>
              <a:rPr spc="-10" dirty="0"/>
              <a:t>FEATURES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FUNCTIONALITY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5700" y="2424763"/>
            <a:ext cx="6836409" cy="732980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69215" marR="60960" algn="ctr">
              <a:lnSpc>
                <a:spcPts val="4790"/>
              </a:lnSpc>
              <a:spcBef>
                <a:spcPts val="315"/>
              </a:spcBef>
            </a:pPr>
            <a:r>
              <a:rPr sz="4050" dirty="0">
                <a:latin typeface="Trebuchet MS"/>
                <a:cs typeface="Trebuchet MS"/>
              </a:rPr>
              <a:t>Interactive</a:t>
            </a:r>
            <a:r>
              <a:rPr sz="4050" spc="27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hamburger</a:t>
            </a:r>
            <a:r>
              <a:rPr sz="4050" spc="280" dirty="0">
                <a:latin typeface="Trebuchet MS"/>
                <a:cs typeface="Trebuchet MS"/>
              </a:rPr>
              <a:t> </a:t>
            </a:r>
            <a:r>
              <a:rPr sz="4050" spc="-20" dirty="0">
                <a:latin typeface="Trebuchet MS"/>
                <a:cs typeface="Trebuchet MS"/>
              </a:rPr>
              <a:t>menu </a:t>
            </a:r>
            <a:r>
              <a:rPr sz="4050" dirty="0">
                <a:latin typeface="Trebuchet MS"/>
                <a:cs typeface="Trebuchet MS"/>
              </a:rPr>
              <a:t>for</a:t>
            </a:r>
            <a:r>
              <a:rPr sz="4050" spc="11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mobile</a:t>
            </a:r>
            <a:r>
              <a:rPr sz="4050" spc="11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navigation.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600"/>
              </a:lnSpc>
            </a:pPr>
            <a:r>
              <a:rPr sz="4050" dirty="0">
                <a:latin typeface="Trebuchet MS"/>
                <a:cs typeface="Trebuchet MS"/>
              </a:rPr>
              <a:t>Skill</a:t>
            </a:r>
            <a:r>
              <a:rPr sz="4050" spc="19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bar</a:t>
            </a:r>
            <a:r>
              <a:rPr sz="4050" spc="20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animations</a:t>
            </a:r>
            <a:r>
              <a:rPr sz="4050" spc="200" dirty="0">
                <a:latin typeface="Trebuchet MS"/>
                <a:cs typeface="Trebuchet MS"/>
              </a:rPr>
              <a:t> </a:t>
            </a:r>
            <a:r>
              <a:rPr sz="4050" spc="-20" dirty="0">
                <a:latin typeface="Trebuchet MS"/>
                <a:cs typeface="Trebuchet MS"/>
              </a:rPr>
              <a:t>when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785"/>
              </a:lnSpc>
            </a:pPr>
            <a:r>
              <a:rPr sz="4050" dirty="0">
                <a:latin typeface="Trebuchet MS"/>
                <a:cs typeface="Trebuchet MS"/>
              </a:rPr>
              <a:t>scrolling</a:t>
            </a:r>
            <a:r>
              <a:rPr sz="4050" spc="21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into</a:t>
            </a:r>
            <a:r>
              <a:rPr sz="4050" spc="21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view.</a:t>
            </a:r>
            <a:endParaRPr sz="4050">
              <a:latin typeface="Trebuchet MS"/>
              <a:cs typeface="Trebuchet MS"/>
            </a:endParaRPr>
          </a:p>
          <a:p>
            <a:pPr marL="536575" marR="528955" algn="ctr">
              <a:lnSpc>
                <a:spcPts val="4790"/>
              </a:lnSpc>
              <a:spcBef>
                <a:spcPts val="185"/>
              </a:spcBef>
            </a:pPr>
            <a:r>
              <a:rPr sz="4050" dirty="0">
                <a:latin typeface="Trebuchet MS"/>
                <a:cs typeface="Trebuchet MS"/>
              </a:rPr>
              <a:t>Project</a:t>
            </a:r>
            <a:r>
              <a:rPr sz="4050" spc="10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cards</a:t>
            </a:r>
            <a:r>
              <a:rPr sz="4050" spc="11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with</a:t>
            </a:r>
            <a:r>
              <a:rPr sz="4050" spc="114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hover </a:t>
            </a:r>
            <a:r>
              <a:rPr sz="4050" dirty="0">
                <a:latin typeface="Trebuchet MS"/>
                <a:cs typeface="Trebuchet MS"/>
              </a:rPr>
              <a:t>scaling</a:t>
            </a:r>
            <a:r>
              <a:rPr sz="4050" spc="24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effects.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600"/>
              </a:lnSpc>
            </a:pPr>
            <a:r>
              <a:rPr sz="4050" dirty="0">
                <a:latin typeface="Trebuchet MS"/>
                <a:cs typeface="Trebuchet MS"/>
              </a:rPr>
              <a:t>Sparkle</a:t>
            </a:r>
            <a:r>
              <a:rPr sz="4050" spc="16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effect</a:t>
            </a:r>
            <a:r>
              <a:rPr sz="4050" spc="17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on</a:t>
            </a:r>
            <a:r>
              <a:rPr sz="4050" spc="17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buttons</a:t>
            </a:r>
            <a:r>
              <a:rPr sz="4050" spc="170" dirty="0">
                <a:latin typeface="Trebuchet MS"/>
                <a:cs typeface="Trebuchet MS"/>
              </a:rPr>
              <a:t> </a:t>
            </a:r>
            <a:r>
              <a:rPr sz="4050" spc="-25" dirty="0">
                <a:latin typeface="Trebuchet MS"/>
                <a:cs typeface="Trebuchet MS"/>
              </a:rPr>
              <a:t>for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785"/>
              </a:lnSpc>
            </a:pPr>
            <a:r>
              <a:rPr sz="4050" spc="25" dirty="0">
                <a:latin typeface="Trebuchet MS"/>
                <a:cs typeface="Trebuchet MS"/>
              </a:rPr>
              <a:t>interactivit</a:t>
            </a:r>
            <a:r>
              <a:rPr sz="4050" spc="-475" dirty="0">
                <a:latin typeface="Trebuchet MS"/>
                <a:cs typeface="Trebuchet MS"/>
              </a:rPr>
              <a:t>y</a:t>
            </a:r>
            <a:r>
              <a:rPr sz="4050" spc="-10" dirty="0">
                <a:latin typeface="Trebuchet MS"/>
                <a:cs typeface="Trebuchet MS"/>
              </a:rPr>
              <a:t>.</a:t>
            </a:r>
            <a:endParaRPr sz="4050">
              <a:latin typeface="Trebuchet MS"/>
              <a:cs typeface="Trebuchet MS"/>
            </a:endParaRPr>
          </a:p>
          <a:p>
            <a:pPr marL="27305" marR="19685" algn="ctr">
              <a:lnSpc>
                <a:spcPts val="4790"/>
              </a:lnSpc>
              <a:spcBef>
                <a:spcPts val="180"/>
              </a:spcBef>
            </a:pPr>
            <a:r>
              <a:rPr sz="4050" dirty="0">
                <a:latin typeface="Trebuchet MS"/>
                <a:cs typeface="Trebuchet MS"/>
              </a:rPr>
              <a:t>Contact</a:t>
            </a:r>
            <a:r>
              <a:rPr sz="4050" spc="15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form</a:t>
            </a:r>
            <a:r>
              <a:rPr sz="4050" spc="16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with</a:t>
            </a:r>
            <a:r>
              <a:rPr sz="4050" spc="17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validation </a:t>
            </a:r>
            <a:r>
              <a:rPr sz="4050" dirty="0">
                <a:latin typeface="Trebuchet MS"/>
                <a:cs typeface="Trebuchet MS"/>
              </a:rPr>
              <a:t>and</a:t>
            </a:r>
            <a:r>
              <a:rPr sz="4050" spc="16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a</a:t>
            </a:r>
            <a:r>
              <a:rPr sz="4050" spc="16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thank-you</a:t>
            </a:r>
            <a:r>
              <a:rPr sz="4050" spc="16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alert.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600"/>
              </a:lnSpc>
            </a:pPr>
            <a:r>
              <a:rPr sz="4050" dirty="0">
                <a:latin typeface="Trebuchet MS"/>
                <a:cs typeface="Trebuchet MS"/>
              </a:rPr>
              <a:t>Fully</a:t>
            </a:r>
            <a:r>
              <a:rPr sz="4050" spc="170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responsive</a:t>
            </a:r>
            <a:r>
              <a:rPr sz="4050" spc="185" dirty="0">
                <a:latin typeface="Trebuchet MS"/>
                <a:cs typeface="Trebuchet MS"/>
              </a:rPr>
              <a:t> </a:t>
            </a:r>
            <a:r>
              <a:rPr sz="4050" dirty="0">
                <a:latin typeface="Trebuchet MS"/>
                <a:cs typeface="Trebuchet MS"/>
              </a:rPr>
              <a:t>and</a:t>
            </a:r>
            <a:r>
              <a:rPr sz="4050" spc="18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cross-</a:t>
            </a:r>
            <a:endParaRPr sz="4050">
              <a:latin typeface="Trebuchet MS"/>
              <a:cs typeface="Trebuchet MS"/>
            </a:endParaRPr>
          </a:p>
          <a:p>
            <a:pPr algn="ctr">
              <a:lnSpc>
                <a:spcPts val="4825"/>
              </a:lnSpc>
            </a:pPr>
            <a:r>
              <a:rPr sz="4050" dirty="0">
                <a:latin typeface="Trebuchet MS"/>
                <a:cs typeface="Trebuchet MS"/>
              </a:rPr>
              <a:t>browser</a:t>
            </a:r>
            <a:r>
              <a:rPr sz="4050" spc="180" dirty="0">
                <a:latin typeface="Trebuchet MS"/>
                <a:cs typeface="Trebuchet MS"/>
              </a:rPr>
              <a:t> </a:t>
            </a:r>
            <a:r>
              <a:rPr sz="4050" spc="-10" dirty="0">
                <a:latin typeface="Trebuchet MS"/>
                <a:cs typeface="Trebuchet MS"/>
              </a:rPr>
              <a:t>compatible.</a:t>
            </a:r>
            <a:endParaRPr sz="40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513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Tahoma</vt:lpstr>
      <vt:lpstr>Times New Roman</vt:lpstr>
      <vt:lpstr>Trebuchet MS</vt:lpstr>
      <vt:lpstr>Office Theme</vt:lpstr>
      <vt:lpstr>Digital Portfolio</vt:lpstr>
      <vt:lpstr>PROJECT TITLE :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HARIHARAN.K</dc:title>
  <dc:creator>HARIHARAN K.</dc:creator>
  <cp:keywords>DAGyewH8QRc,BAGyeyLe8wY,0</cp:keywords>
  <cp:lastModifiedBy>ADMIN</cp:lastModifiedBy>
  <cp:revision>2</cp:revision>
  <dcterms:created xsi:type="dcterms:W3CDTF">2025-09-09T14:26:57Z</dcterms:created>
  <dcterms:modified xsi:type="dcterms:W3CDTF">2025-09-12T11:57:51Z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Canva</vt:lpwstr>
  </property>
  <property fmtid="{D5CDD505-2E9C-101B-9397-08002B2CF9AE}" pid="4" name="LastSaved">
    <vt:filetime>2025-09-09T00:00:00Z</vt:filetime>
  </property>
  <property fmtid="{D5CDD505-2E9C-101B-9397-08002B2CF9AE}" pid="5" name="Producer">
    <vt:lpwstr>Canva</vt:lpwstr>
  </property>
</Properties>
</file>