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60"/>
  </p:normalViewPr>
  <p:slideViewPr>
    <p:cSldViewPr showGuides="1">
      <p:cViewPr varScale="1">
        <p:scale>
          <a:sx n="97" d="100"/>
          <a:sy n="97" d="100"/>
        </p:scale>
        <p:origin x="10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</a:t>
            </a:r>
            <a:r>
              <a:rPr lang="en-US" altLang="en-US" sz="2400" dirty="0"/>
              <a:t>IZZATH SAEEM</a:t>
            </a:r>
          </a:p>
          <a:p>
            <a:r>
              <a:rPr lang="en-US" altLang="en-US" sz="2400" dirty="0"/>
              <a:t>NMID:93158B7F7217D5185E44A1903C28BC8E</a:t>
            </a:r>
          </a:p>
          <a:p>
            <a:r>
              <a:rPr lang="en-US" sz="2400" dirty="0"/>
              <a:t>REGISTER NO : 24H207      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1489075"/>
            <a:ext cx="2266315" cy="499681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1489075"/>
            <a:ext cx="2473960" cy="49307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4560" y="1489075"/>
            <a:ext cx="2522855" cy="490791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3693319"/>
          </a:xfrm>
        </p:spPr>
        <p:txBody>
          <a:bodyPr/>
          <a:lstStyle/>
          <a:p>
            <a:r>
              <a:rPr lang="en-US" sz="6000" dirty="0">
                <a:latin typeface="Bahnschrift SemiBold Condensed" panose="020B0502040204020203" pitchFamily="34" charset="0"/>
                <a:cs typeface="Arial" panose="020B0604020202020204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4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1062356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" y="2019300"/>
            <a:ext cx="8305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anose="020B0A04020102020204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5728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81419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anose="02000505000000020004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>
                <a:latin typeface="Calisto MT" panose="02040603050505030304" pitchFamily="18" charset="0"/>
              </a:rPr>
              <a:t>                 </a:t>
            </a:r>
            <a:r>
              <a:rPr lang="en-IN" sz="1800" spc="10" dirty="0">
                <a:latin typeface="Calisto MT" panose="02040603050505030304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err="1">
                <a:latin typeface="Calisto MT" panose="02040603050505030304" pitchFamily="18" charset="0"/>
              </a:rPr>
              <a:t>Flexbox</a:t>
            </a:r>
            <a:r>
              <a:rPr lang="en-IN" sz="1800" spc="10" dirty="0">
                <a:latin typeface="Calisto MT" panose="02040603050505030304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anose="02040603050505030304" pitchFamily="18" charset="0"/>
              </a:rPr>
            </a:br>
            <a:r>
              <a:rPr lang="en-IN" sz="1800" spc="10" dirty="0">
                <a:latin typeface="Calisto MT" panose="02040603050505030304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 panose="020B0603020202020204"/>
                <a:cs typeface="Trebuchet MS" panose="020B0603020202020204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 – personal details, education, and profile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photo.Skills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 panose="020B0603020202020204"/>
                <a:cs typeface="Trebuchet MS" panose="020B0603020202020204"/>
              </a:rPr>
              <a:t>LAYOUT STYLE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Grid and 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Flexbox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 panose="020B0603020202020204"/>
                <a:cs typeface="Trebuchet MS" panose="020B0603020202020204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841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33</cp:revision>
  <dcterms:created xsi:type="dcterms:W3CDTF">2024-03-29T15:07:00Z</dcterms:created>
  <dcterms:modified xsi:type="dcterms:W3CDTF">2025-09-12T11:49:44Z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21F7CD2D527446C78FE1144B65C01337_12</vt:lpwstr>
  </property>
  <property fmtid="{D5CDD505-2E9C-101B-9397-08002B2CF9AE}" pid="5" name="KSOProductBuildVer">
    <vt:lpwstr>1033-12.2.0.22549</vt:lpwstr>
  </property>
</Properties>
</file>