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Arimo" charset="1" panose="020B0604020202020204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  <p:embeddedFont>
      <p:font typeface="Arial" charset="1" panose="020B0604020202020204"/>
      <p:regular r:id="rId27"/>
    </p:embeddedFont>
    <p:embeddedFont>
      <p:font typeface="Calistoga" charset="1" panose="00000500000000000000"/>
      <p:regular r:id="rId28"/>
    </p:embeddedFont>
    <p:embeddedFont>
      <p:font typeface="Abril Fatface" charset="1" panose="0200050300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2050" y="5122545"/>
            <a:ext cx="12733020" cy="343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 IZZATH SAEEM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NMID:93158B7F7217D5185E44A1903C28BC8E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24H207     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 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  AGURCHAND  MANMULL 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4343400" y="2233612"/>
            <a:ext cx="3399472" cy="7495222"/>
            <a:chOff x="0" y="0"/>
            <a:chExt cx="4532630" cy="999363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532630" cy="9993630"/>
            </a:xfrm>
            <a:custGeom>
              <a:avLst/>
              <a:gdLst/>
              <a:ahLst/>
              <a:cxnLst/>
              <a:rect r="r" b="b" t="t" l="l"/>
              <a:pathLst>
                <a:path h="9993630" w="4532630">
                  <a:moveTo>
                    <a:pt x="0" y="0"/>
                  </a:moveTo>
                  <a:lnTo>
                    <a:pt x="4532630" y="0"/>
                  </a:lnTo>
                  <a:lnTo>
                    <a:pt x="4532630" y="9993630"/>
                  </a:lnTo>
                  <a:lnTo>
                    <a:pt x="0" y="9993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7708" r="0" b="-7708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8423910" y="2233612"/>
            <a:ext cx="3710940" cy="7396162"/>
            <a:chOff x="0" y="0"/>
            <a:chExt cx="4947920" cy="986155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947920" cy="9861550"/>
            </a:xfrm>
            <a:custGeom>
              <a:avLst/>
              <a:gdLst/>
              <a:ahLst/>
              <a:cxnLst/>
              <a:rect r="r" b="b" t="t" l="l"/>
              <a:pathLst>
                <a:path h="9861550" w="4947920">
                  <a:moveTo>
                    <a:pt x="0" y="0"/>
                  </a:moveTo>
                  <a:lnTo>
                    <a:pt x="4947920" y="0"/>
                  </a:lnTo>
                  <a:lnTo>
                    <a:pt x="4947920" y="9861550"/>
                  </a:lnTo>
                  <a:lnTo>
                    <a:pt x="0" y="986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0111" r="0" b="-20111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2816840" y="2233612"/>
            <a:ext cx="3784282" cy="7361872"/>
            <a:chOff x="0" y="0"/>
            <a:chExt cx="5045710" cy="98158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045710" cy="9815830"/>
            </a:xfrm>
            <a:custGeom>
              <a:avLst/>
              <a:gdLst/>
              <a:ahLst/>
              <a:cxnLst/>
              <a:rect r="r" b="b" t="t" l="l"/>
              <a:pathLst>
                <a:path h="9815830" w="5045710">
                  <a:moveTo>
                    <a:pt x="0" y="0"/>
                  </a:moveTo>
                  <a:lnTo>
                    <a:pt x="5045710" y="0"/>
                  </a:lnTo>
                  <a:lnTo>
                    <a:pt x="5045710" y="9815830"/>
                  </a:lnTo>
                  <a:lnTo>
                    <a:pt x="0" y="9815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" t="0" r="-2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42900" y="-5715"/>
            <a:ext cx="16002000" cy="1276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35756" y="35719"/>
            <a:ext cx="16002000" cy="691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sz="59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LINK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6239002" y="2189002"/>
            <a:ext cx="2669101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5"/>
              </a:lnSpc>
              <a:spcBef>
                <a:spcPct val="0"/>
              </a:spcBef>
            </a:pPr>
            <a:r>
              <a:rPr lang="en-US" sz="3696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SERVER LINK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7511" y="6169819"/>
            <a:ext cx="630123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5249" spc="47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DEPLOYMENT LINK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5337" y="2776537"/>
            <a:ext cx="12096338" cy="111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8"/>
              </a:lnSpc>
            </a:pPr>
          </a:p>
          <a:p>
            <a:pPr algn="ctr">
              <a:lnSpc>
                <a:spcPts val="2948"/>
              </a:lnSpc>
            </a:pPr>
            <a:r>
              <a:rPr lang="en-US" sz="2456" spc="2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https://github.com/24h207-cloud/TNSDC-FWD-DigitalPortfolio.git</a:t>
            </a:r>
          </a:p>
          <a:p>
            <a:pPr algn="ctr">
              <a:lnSpc>
                <a:spcPts val="2948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-1835944" y="7297341"/>
            <a:ext cx="16002000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9"/>
              </a:lnSpc>
              <a:spcBef>
                <a:spcPct val="0"/>
              </a:spcBef>
            </a:pPr>
            <a:r>
              <a:rPr lang="en-US" sz="2549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https://24h207-cloud.github.io/TNSDC-FWD-DigitalPortfolio/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14400" y="2133600"/>
            <a:ext cx="8686800" cy="557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INTREACTIVE DIGITAL  PORTFOLIO USING FRONT END DEVELOPMENT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1500" y="216216"/>
            <a:ext cx="14287500" cy="1612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410950" y="4095750"/>
            <a:ext cx="495300" cy="495300"/>
            <a:chOff x="0" y="0"/>
            <a:chExt cx="660400" cy="660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25400"/>
              <a:ext cx="609600" cy="609600"/>
            </a:xfrm>
            <a:custGeom>
              <a:avLst/>
              <a:gdLst/>
              <a:ahLst/>
              <a:cxnLst/>
              <a:rect r="r" b="b" t="t" l="l"/>
              <a:pathLst>
                <a:path h="609600" w="609600">
                  <a:moveTo>
                    <a:pt x="0" y="0"/>
                  </a:moveTo>
                  <a:lnTo>
                    <a:pt x="609600" y="0"/>
                  </a:lnTo>
                  <a:lnTo>
                    <a:pt x="609600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0400" cy="660400"/>
            </a:xfrm>
            <a:custGeom>
              <a:avLst/>
              <a:gdLst/>
              <a:ahLst/>
              <a:cxnLst/>
              <a:rect r="r" b="b" t="t" l="l"/>
              <a:pathLst>
                <a:path h="660400" w="660400">
                  <a:moveTo>
                    <a:pt x="25400" y="0"/>
                  </a:moveTo>
                  <a:lnTo>
                    <a:pt x="635000" y="0"/>
                  </a:lnTo>
                  <a:cubicBezTo>
                    <a:pt x="648970" y="0"/>
                    <a:pt x="660400" y="11430"/>
                    <a:pt x="660400" y="25400"/>
                  </a:cubicBezTo>
                  <a:lnTo>
                    <a:pt x="660400" y="635000"/>
                  </a:lnTo>
                  <a:cubicBezTo>
                    <a:pt x="660400" y="648970"/>
                    <a:pt x="648970" y="660400"/>
                    <a:pt x="635000" y="660400"/>
                  </a:cubicBezTo>
                  <a:lnTo>
                    <a:pt x="25400" y="660400"/>
                  </a:lnTo>
                  <a:cubicBezTo>
                    <a:pt x="11430" y="660400"/>
                    <a:pt x="0" y="648970"/>
                    <a:pt x="0" y="6350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35000"/>
                  </a:lnTo>
                  <a:lnTo>
                    <a:pt x="25400" y="635000"/>
                  </a:lnTo>
                  <a:lnTo>
                    <a:pt x="25400" y="609600"/>
                  </a:lnTo>
                  <a:lnTo>
                    <a:pt x="635000" y="609600"/>
                  </a:lnTo>
                  <a:lnTo>
                    <a:pt x="635000" y="635000"/>
                  </a:lnTo>
                  <a:lnTo>
                    <a:pt x="609600" y="635000"/>
                  </a:lnTo>
                  <a:lnTo>
                    <a:pt x="609600" y="25400"/>
                  </a:lnTo>
                  <a:lnTo>
                    <a:pt x="635000" y="25400"/>
                  </a:lnTo>
                  <a:lnTo>
                    <a:pt x="63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4394656" y="7765256"/>
            <a:ext cx="471488" cy="471488"/>
          </a:xfrm>
          <a:custGeom>
            <a:avLst/>
            <a:gdLst/>
            <a:ahLst/>
            <a:cxnLst/>
            <a:rect r="r" b="b" t="t" l="l"/>
            <a:pathLst>
              <a:path h="471488" w="471488">
                <a:moveTo>
                  <a:pt x="0" y="0"/>
                </a:moveTo>
                <a:lnTo>
                  <a:pt x="471488" y="0"/>
                </a:lnTo>
                <a:lnTo>
                  <a:pt x="471488" y="471488"/>
                </a:lnTo>
                <a:lnTo>
                  <a:pt x="0" y="471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6"/>
            <a:ext cx="15550992" cy="590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0040" y="3046095"/>
            <a:ext cx="12275820" cy="506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64285"/>
            <a:ext cx="12920662" cy="1285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-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-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14400" y="692786"/>
            <a:ext cx="16116300" cy="1220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 Students &amp; Job Seekers – who use the portfolio to showcase their skills, projects, and achievements to recruiters.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 Recruiters &amp; Employers – who view the portfolio to evaluate the candidate’s abilities, creativity, and technical expertise.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 Freelancers &amp; Professionals – who present their work to potential clients or collaborators.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 Educators &amp; Peers – who may review the portfolio for academic, mentoring, or networking purposes.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6993552" cy="1206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TOOLS: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HTML5 – for structuring the web pages and content.    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CSS3 – for styling, layout design, and responsiveness.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JavaScript – for adding interactivity and dynamic features.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Code Editor (VS Code / Sublime Text) – for writing and managing code.                                           </a:t>
            </a:r>
          </a:p>
          <a:p>
            <a:pPr algn="l">
              <a:lnSpc>
                <a:spcPts val="3240"/>
              </a:lnSpc>
            </a:pPr>
            <a:r>
              <a:rPr lang="en-US" b="true" sz="27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         Version Control (Git) – for managing code versions and hosting the portfolio online.</a:t>
            </a:r>
          </a:p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</a:p>
          <a:p>
            <a:pPr algn="l">
              <a:lnSpc>
                <a:spcPts val="6480"/>
              </a:lnSpc>
            </a:pPr>
            <a:r>
              <a:rPr lang="en-US" sz="54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TECHNIQUES: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Responsive Web Design– to ensure compatibility across devices (desktop, tablet, mobile).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Flexbox and Grid Layouts – for modern, flexible page structuring.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DOM Manipulation with JavaScript – to make the site interactive.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Form Handling – for creating a functional contact section.</a:t>
            </a:r>
          </a:p>
          <a:p>
            <a:pPr algn="l">
              <a:lnSpc>
                <a:spcPts val="3240"/>
              </a:lnSpc>
            </a:pPr>
            <a:r>
              <a:rPr lang="en-US" sz="2700" spc="15">
                <a:solidFill>
                  <a:srgbClr val="000000"/>
                </a:solidFill>
                <a:latin typeface="Calistoga"/>
                <a:ea typeface="Calistoga"/>
                <a:cs typeface="Calistoga"/>
                <a:sym typeface="Calistoga"/>
              </a:rPr>
              <a:t>                                 Smooth Navigation &amp; Animations – to improve user experience and engagement.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3240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29"/>
            <a:ext cx="13520739" cy="9592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  <a:p>
            <a:pPr algn="l">
              <a:lnSpc>
                <a:spcPts val="5759"/>
              </a:lnSpc>
            </a:pPr>
            <a:r>
              <a:rPr lang="en-US" b="true" sz="48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POTFOLIO: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Header/Nav Bar – links to Home, About, Skills, Projects, Contact.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 – introduction with name, tagline, and banner.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– personal details, education, and profile photo.Skills – technical skills shown using progress bars or cards.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Projects – sample projects in a grid layout with descriptions.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– form and social media links.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copyright and quick links.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2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LAYOUT STYLE: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Grid and Flexbox for responsive structuring.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Consistent color scheme (2–3 main colors for branding).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Readable typography with hierarchy (headings, subheadings, body text).</a:t>
            </a:r>
          </a:p>
          <a:p>
            <a:pPr algn="l">
              <a:lnSpc>
                <a:spcPts val="3600"/>
              </a:lnSpc>
            </a:pPr>
            <a:r>
              <a:rPr lang="en-US" sz="3000" spc="1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elements (hover effects, smooth scrolling, animations).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276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Responsive Design – Works smoothly on desktop, tablet, and mobile.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Navigation Bar – Easy movement between Home, About, Skills, Projects, and Contact.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UI – Hover effects, smooth scrolling, and animations.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Skills Section – Visual display of coding and technical skills.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Projects Showcase – Grid layout with descriptions and links.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– Allows users to send queries directly.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Social Media Integration – Links to GitHub, LinkedIn, etc.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 Layout – Simple, modern, and user-friendly design.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DAGzI3VytGY</dc:identifier>
  <dcterms:modified xsi:type="dcterms:W3CDTF">2011-08-01T06:04:30Z</dcterms:modified>
  <cp:revision>1</cp:revision>
  <dc:title>project_ppt[1].pptx</dc:title>
</cp:coreProperties>
</file>