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howGuides="1">
      <p:cViewPr>
        <p:scale>
          <a:sx n="90" d="100"/>
          <a:sy n="90" d="100"/>
        </p:scale>
        <p:origin x="-31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3740" y="3429000"/>
            <a:ext cx="861060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</a:t>
            </a:r>
            <a:r>
              <a:rPr lang="en-US" altLang="en-US" sz="2400" dirty="0"/>
              <a:t>IZZATH SAEEM</a:t>
            </a:r>
            <a:endParaRPr lang="en-US" altLang="en-US" sz="2400" dirty="0"/>
          </a:p>
          <a:p>
            <a:r>
              <a:rPr lang="en-US" sz="2400" dirty="0"/>
              <a:t>REGISTER NO : </a:t>
            </a:r>
            <a:r>
              <a:rPr lang="en-US" sz="2400" dirty="0" smtClean="0"/>
              <a:t>24H207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  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  AGURCHAND  MANMULL 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489075"/>
            <a:ext cx="2266315" cy="4996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0" y="1489075"/>
            <a:ext cx="2473960" cy="4930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560" y="1489075"/>
            <a:ext cx="2522855" cy="4907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</a:t>
            </a:r>
            <a:br>
              <a:rPr lang="en-IN" dirty="0" smtClean="0"/>
            </a:br>
            <a:br>
              <a:rPr lang="en-IN" dirty="0"/>
            </a:br>
            <a:r>
              <a:rPr lang="en-US" sz="2400" dirty="0" smtClean="0"/>
              <a:t>The </a:t>
            </a:r>
            <a:r>
              <a:rPr lang="en-US" sz="2400" dirty="0"/>
              <a:t>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 smtClean="0">
                <a:latin typeface="Bahnschrift SemiBold Condensed" panose="020B0502040204020203" pitchFamily="34" charset="0"/>
                <a:cs typeface="Arial" panose="020B0604020202020204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 smtClean="0"/>
              <a:t>OVERVIEW</a:t>
            </a:r>
            <a:br>
              <a:rPr lang="en-US" sz="4250" spc="-20" dirty="0" smtClean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 smtClean="0"/>
            </a:br>
            <a:br>
              <a:rPr lang="en-US" sz="4250" spc="-20" dirty="0"/>
            </a:br>
            <a:br>
              <a:rPr lang="en-US" sz="4250" spc="-20" dirty="0" smtClean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br>
              <a:rPr lang="en-US" sz="3200" spc="5" dirty="0" smtClean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</a:t>
            </a:r>
            <a:r>
              <a:rPr lang="en-US" sz="2400" spc="5" dirty="0" smtClean="0"/>
              <a:t>.</a:t>
            </a:r>
            <a:br>
              <a:rPr lang="en-US" sz="2400" spc="5" dirty="0" smtClean="0"/>
            </a:br>
            <a:br>
              <a:rPr lang="en-US" sz="2400" spc="5" dirty="0" smtClean="0"/>
            </a:br>
            <a:r>
              <a:rPr lang="en-US" sz="2400" spc="5" dirty="0" smtClean="0"/>
              <a:t>2</a:t>
            </a:r>
            <a:r>
              <a:rPr lang="en-US" sz="2400" spc="5" dirty="0"/>
              <a:t>. Recruiters &amp; Employers – who view the portfolio to evaluate the candidate’s abilities, creativity, and technical expertise</a:t>
            </a:r>
            <a:r>
              <a:rPr lang="en-US" sz="2400" spc="5" dirty="0" smtClean="0"/>
              <a:t>.</a:t>
            </a:r>
            <a:br>
              <a:rPr lang="en-US" sz="2400" spc="5" dirty="0" smtClean="0"/>
            </a:br>
            <a:br>
              <a:rPr lang="en-US" sz="2400" spc="5" dirty="0" smtClean="0"/>
            </a:br>
            <a:r>
              <a:rPr lang="en-US" sz="2400" spc="5" dirty="0" smtClean="0"/>
              <a:t>3</a:t>
            </a:r>
            <a:r>
              <a:rPr lang="en-US" sz="2400" spc="5" dirty="0"/>
              <a:t>. Freelancers &amp; Professionals – who present their work to potential clients or collaborators</a:t>
            </a:r>
            <a:r>
              <a:rPr lang="en-US" sz="2400" spc="5" dirty="0" smtClean="0"/>
              <a:t>.</a:t>
            </a:r>
            <a:br>
              <a:rPr lang="en-US" sz="2400" spc="5" dirty="0" smtClean="0"/>
            </a:br>
            <a:br>
              <a:rPr lang="en-US" sz="2400" spc="5" dirty="0" smtClean="0"/>
            </a:br>
            <a:r>
              <a:rPr lang="en-US" sz="2400" spc="5" dirty="0" smtClean="0"/>
              <a:t>4</a:t>
            </a:r>
            <a:r>
              <a:rPr lang="en-US" sz="2400" spc="5" dirty="0"/>
              <a:t>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 smtClean="0"/>
            </a:br>
            <a:br>
              <a:rPr lang="en-US" sz="3200" spc="5" dirty="0"/>
            </a:br>
            <a:br>
              <a:rPr lang="en-US" sz="3200" spc="5" dirty="0" smtClean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r>
              <a:rPr lang="en-IN" sz="3600" spc="10" dirty="0" smtClean="0"/>
              <a:t>      </a:t>
            </a:r>
            <a:r>
              <a:rPr lang="en-IN" sz="3600" spc="10" dirty="0" smtClean="0">
                <a:latin typeface="Sitka Text" panose="02000505000000020004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 smtClean="0"/>
              <a:t>              </a:t>
            </a:r>
            <a:r>
              <a:rPr lang="en-IN" sz="1800" spc="10" dirty="0" smtClean="0"/>
              <a:t>HTML5 </a:t>
            </a:r>
            <a:r>
              <a:rPr lang="en-IN" sz="1800" spc="10" dirty="0"/>
              <a:t>– for structuring the web pages and content</a:t>
            </a:r>
            <a:r>
              <a:rPr lang="en-IN" sz="1800" spc="10" dirty="0" smtClean="0"/>
              <a:t>.    </a:t>
            </a:r>
            <a:br>
              <a:rPr lang="en-IN" sz="1800" spc="10" dirty="0" smtClean="0"/>
            </a:br>
            <a:r>
              <a:rPr lang="en-IN" sz="1800" spc="10" dirty="0" smtClean="0"/>
              <a:t>                            CSS3 </a:t>
            </a:r>
            <a:r>
              <a:rPr lang="en-IN" sz="1800" spc="10" dirty="0"/>
              <a:t>– for styling, layout design, and responsiveness</a:t>
            </a:r>
            <a:r>
              <a:rPr lang="en-IN" sz="1800" spc="10" dirty="0" smtClean="0"/>
              <a:t>.</a:t>
            </a:r>
            <a:br>
              <a:rPr lang="en-IN" sz="1800" spc="10" dirty="0" smtClean="0"/>
            </a:br>
            <a:r>
              <a:rPr lang="en-IN" sz="1800" spc="10" dirty="0"/>
              <a:t> </a:t>
            </a:r>
            <a:r>
              <a:rPr lang="en-IN" sz="1800" spc="10" dirty="0" smtClean="0"/>
              <a:t>                           JavaScript </a:t>
            </a:r>
            <a:r>
              <a:rPr lang="en-IN" sz="1800" spc="10" dirty="0"/>
              <a:t>– for adding interactivity and dynamic features</a:t>
            </a:r>
            <a:r>
              <a:rPr lang="en-IN" sz="1800" spc="10" dirty="0" smtClean="0"/>
              <a:t>.</a:t>
            </a:r>
            <a:br>
              <a:rPr lang="en-IN" sz="1800" spc="10" dirty="0" smtClean="0"/>
            </a:br>
            <a:r>
              <a:rPr lang="en-IN" sz="1800" spc="10" dirty="0"/>
              <a:t> </a:t>
            </a:r>
            <a:r>
              <a:rPr lang="en-IN" sz="1800" spc="10" dirty="0" smtClean="0"/>
              <a:t>                           Code </a:t>
            </a:r>
            <a:r>
              <a:rPr lang="en-IN" sz="1800" spc="10" dirty="0"/>
              <a:t>Editor (VS Code / Sublime Text) – for writing and managing </a:t>
            </a:r>
            <a:r>
              <a:rPr lang="en-IN" sz="1800" spc="10" dirty="0" smtClean="0"/>
              <a:t>code.                                           </a:t>
            </a:r>
            <a:br>
              <a:rPr lang="en-IN" sz="1800" spc="10" dirty="0" smtClean="0"/>
            </a:br>
            <a:r>
              <a:rPr lang="en-IN" sz="1800" spc="10" dirty="0" smtClean="0"/>
              <a:t>                            Version </a:t>
            </a:r>
            <a:r>
              <a:rPr lang="en-IN" sz="1800" spc="10" dirty="0"/>
              <a:t>Control (</a:t>
            </a:r>
            <a:r>
              <a:rPr lang="en-IN" sz="1800" spc="10" dirty="0" smtClean="0"/>
              <a:t>Git) </a:t>
            </a:r>
            <a:r>
              <a:rPr lang="en-IN" sz="1800" spc="10" dirty="0"/>
              <a:t>– for managing code versions </a:t>
            </a:r>
            <a:r>
              <a:rPr lang="en-IN" sz="1800" spc="10" dirty="0" smtClean="0"/>
              <a:t>and hosting </a:t>
            </a:r>
            <a:r>
              <a:rPr lang="en-IN" sz="1800" spc="10" dirty="0"/>
              <a:t>the portfolio online.</a:t>
            </a:r>
            <a:br>
              <a:rPr lang="en-IN" sz="3600" spc="10" dirty="0"/>
            </a:br>
            <a:r>
              <a:rPr lang="en-IN" sz="3600" spc="10" dirty="0" smtClean="0"/>
              <a:t>    </a:t>
            </a:r>
            <a:br>
              <a:rPr lang="en-IN" sz="3600" spc="10" dirty="0" smtClean="0"/>
            </a:br>
            <a:r>
              <a:rPr lang="en-IN" sz="3600" spc="10" dirty="0" smtClean="0"/>
              <a:t> </a:t>
            </a:r>
            <a:r>
              <a:rPr lang="en-IN" sz="3600" spc="10" dirty="0">
                <a:latin typeface="Calisto MT" panose="02040603050505030304" pitchFamily="18" charset="0"/>
              </a:rPr>
              <a:t>TECHNIQUES:</a:t>
            </a:r>
            <a:br>
              <a:rPr lang="en-IN" sz="3600" spc="10" dirty="0">
                <a:latin typeface="Calisto MT" panose="02040603050505030304" pitchFamily="18" charset="0"/>
              </a:rPr>
            </a:br>
            <a:r>
              <a:rPr lang="en-IN" sz="3600" spc="10" dirty="0" smtClean="0">
                <a:latin typeface="Calisto MT" panose="02040603050505030304" pitchFamily="18" charset="0"/>
              </a:rPr>
              <a:t> 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Responsive </a:t>
            </a:r>
            <a:r>
              <a:rPr lang="en-IN" sz="1800" spc="10" dirty="0">
                <a:latin typeface="Calisto MT" panose="02040603050505030304" pitchFamily="18" charset="0"/>
              </a:rPr>
              <a:t>Web </a:t>
            </a:r>
            <a:r>
              <a:rPr lang="en-IN" sz="1800" spc="10" dirty="0" smtClean="0">
                <a:latin typeface="Calisto MT" panose="02040603050505030304" pitchFamily="18" charset="0"/>
              </a:rPr>
              <a:t>Design– </a:t>
            </a:r>
            <a:r>
              <a:rPr lang="en-IN" sz="1800" spc="10" dirty="0">
                <a:latin typeface="Calisto MT" panose="02040603050505030304" pitchFamily="18" charset="0"/>
              </a:rPr>
              <a:t>to ensure compatibility across devices (desktop, tablet, mobile</a:t>
            </a:r>
            <a:r>
              <a:rPr lang="en-IN" sz="1800" spc="10" dirty="0" smtClean="0">
                <a:latin typeface="Calisto MT" panose="02040603050505030304" pitchFamily="18" charset="0"/>
              </a:rPr>
              <a:t>).</a:t>
            </a:r>
            <a:br>
              <a:rPr lang="en-IN" sz="1800" spc="10" dirty="0" smtClean="0">
                <a:latin typeface="Calisto MT" panose="02040603050505030304" pitchFamily="18" charset="0"/>
              </a:rPr>
            </a:br>
            <a:r>
              <a:rPr lang="en-IN" sz="1800" spc="10" dirty="0" smtClean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err="1" smtClean="0">
                <a:latin typeface="Calisto MT" panose="02040603050505030304" pitchFamily="18" charset="0"/>
              </a:rPr>
              <a:t>Flexbox</a:t>
            </a:r>
            <a:r>
              <a:rPr lang="en-IN" sz="1800" spc="10" dirty="0" smtClean="0">
                <a:latin typeface="Calisto MT" panose="02040603050505030304" pitchFamily="18" charset="0"/>
              </a:rPr>
              <a:t> </a:t>
            </a:r>
            <a:r>
              <a:rPr lang="en-IN" sz="1800" spc="10" dirty="0">
                <a:latin typeface="Calisto MT" panose="02040603050505030304" pitchFamily="18" charset="0"/>
              </a:rPr>
              <a:t>and Grid Layouts – for modern, flexible page structuring</a:t>
            </a:r>
            <a:r>
              <a:rPr lang="en-IN" sz="1800" spc="10" dirty="0" smtClean="0">
                <a:latin typeface="Calisto MT" panose="02040603050505030304" pitchFamily="18" charset="0"/>
              </a:rPr>
              <a:t>.</a:t>
            </a:r>
            <a:br>
              <a:rPr lang="en-IN" sz="1800" spc="10" dirty="0" smtClean="0">
                <a:latin typeface="Calisto MT" panose="02040603050505030304" pitchFamily="18" charset="0"/>
              </a:rPr>
            </a:br>
            <a:r>
              <a:rPr lang="en-IN" sz="1800" spc="10" dirty="0" smtClean="0">
                <a:latin typeface="Calisto MT" panose="02040603050505030304" pitchFamily="18" charset="0"/>
              </a:rPr>
              <a:t>                                 DOM </a:t>
            </a:r>
            <a:r>
              <a:rPr lang="en-IN" sz="1800" spc="10" dirty="0">
                <a:latin typeface="Calisto MT" panose="02040603050505030304" pitchFamily="18" charset="0"/>
              </a:rPr>
              <a:t>Manipulation with JavaScript – to make the site interactive</a:t>
            </a:r>
            <a:r>
              <a:rPr lang="en-IN" sz="1800" spc="10" dirty="0" smtClean="0">
                <a:latin typeface="Calisto MT" panose="02040603050505030304" pitchFamily="18" charset="0"/>
              </a:rPr>
              <a:t>.</a:t>
            </a:r>
            <a:br>
              <a:rPr lang="en-IN" sz="1800" spc="10" dirty="0" smtClean="0">
                <a:latin typeface="Calisto MT" panose="02040603050505030304" pitchFamily="18" charset="0"/>
              </a:rPr>
            </a:br>
            <a:r>
              <a:rPr lang="en-IN" sz="1800" spc="10" dirty="0" smtClean="0">
                <a:latin typeface="Calisto MT" panose="02040603050505030304" pitchFamily="18" charset="0"/>
              </a:rPr>
              <a:t>                                 Form </a:t>
            </a:r>
            <a:r>
              <a:rPr lang="en-IN" sz="1800" spc="10" dirty="0">
                <a:latin typeface="Calisto MT" panose="02040603050505030304" pitchFamily="18" charset="0"/>
              </a:rPr>
              <a:t>Handling – for creating a functional contact section</a:t>
            </a:r>
            <a:r>
              <a:rPr lang="en-IN" sz="1800" spc="10" dirty="0" smtClean="0">
                <a:latin typeface="Calisto MT" panose="02040603050505030304" pitchFamily="18" charset="0"/>
              </a:rPr>
              <a:t>.</a:t>
            </a:r>
            <a:br>
              <a:rPr lang="en-IN" sz="1800" spc="10" dirty="0" smtClean="0">
                <a:latin typeface="Calisto MT" panose="02040603050505030304" pitchFamily="18" charset="0"/>
              </a:rPr>
            </a:br>
            <a:r>
              <a:rPr lang="en-IN" sz="1800" spc="10" dirty="0" smtClean="0">
                <a:latin typeface="Calisto MT" panose="02040603050505030304" pitchFamily="18" charset="0"/>
              </a:rPr>
              <a:t>                                 Smooth </a:t>
            </a:r>
            <a:r>
              <a:rPr lang="en-IN" sz="1800" spc="10" dirty="0">
                <a:latin typeface="Calisto MT" panose="02040603050505030304" pitchFamily="18" charset="0"/>
              </a:rPr>
              <a:t>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 smtClean="0"/>
            </a:br>
            <a:br>
              <a:rPr lang="en-IN" sz="3600" spc="10" dirty="0"/>
            </a:br>
            <a:br>
              <a:rPr lang="en-IN" sz="3600" spc="1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</a:t>
            </a:r>
            <a:r>
              <a:rPr lang="en-IN" sz="4000" b="1" spc="15" dirty="0" smtClean="0">
                <a:latin typeface="Trebuchet MS" panose="020B0603020202020204"/>
                <a:cs typeface="Trebuchet MS" panose="020B0603020202020204"/>
              </a:rPr>
              <a:t>LAYOUT</a:t>
            </a: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 smtClean="0">
                <a:latin typeface="Trebuchet MS" panose="020B0603020202020204"/>
                <a:cs typeface="Trebuchet MS" panose="020B0603020202020204"/>
              </a:rPr>
              <a:t>POTFOLIO:</a:t>
            </a:r>
            <a:endParaRPr lang="en-US" sz="3200" b="1" spc="15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Header/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Nav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Bar – links to Home, About, Skills, Projects, Contact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Home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introduction with name, tagline, and banner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About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personal details, education, and profile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photo.Skills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– technical skills shown using progress bars or cards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Projects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sample projects in a grid layout with descriptions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Contact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form and social media links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Footer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copyright and quick links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latin typeface="Trebuchet MS" panose="020B0603020202020204"/>
                <a:cs typeface="Trebuchet MS" panose="020B0603020202020204"/>
              </a:rPr>
              <a:t>LAYOUT STYLE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: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Grid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Flexbox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for responsive structuring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Consistent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color scheme (2–3 main colors for branding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).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Readable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typography with hierarchy (headings, subheadings, body text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).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Interactive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elements (hover effects, smooth scrolling, animations).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</a:t>
            </a:r>
            <a:r>
              <a:rPr lang="en-IN" dirty="0" smtClean="0"/>
              <a:t>FUNCTIONALITY</a:t>
            </a:r>
            <a:br>
              <a:rPr lang="en-IN" dirty="0" smtClean="0"/>
            </a:br>
            <a:br>
              <a:rPr lang="en-IN" dirty="0"/>
            </a:br>
            <a:r>
              <a:rPr lang="en-IN" sz="2400" dirty="0"/>
              <a:t>Responsive Design – Works smoothly on desktop, tablet, and mobile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Navigation </a:t>
            </a:r>
            <a:r>
              <a:rPr lang="en-IN" sz="2400" dirty="0"/>
              <a:t>Bar – Easy movement between Home, About, Skills, Projects, and Contact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Interactive </a:t>
            </a:r>
            <a:r>
              <a:rPr lang="en-IN" sz="2400" dirty="0"/>
              <a:t>UI – Hover effects, smooth scrolling, and animations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Skills </a:t>
            </a:r>
            <a:r>
              <a:rPr lang="en-IN" sz="2400" dirty="0"/>
              <a:t>Section – Visual display of coding and technical skills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Projects </a:t>
            </a:r>
            <a:r>
              <a:rPr lang="en-IN" sz="2400" dirty="0"/>
              <a:t>Showcase – Grid layout with descriptions and links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Contact </a:t>
            </a:r>
            <a:r>
              <a:rPr lang="en-IN" sz="2400" dirty="0"/>
              <a:t>Form – Allows users to send queries directly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Social </a:t>
            </a:r>
            <a:r>
              <a:rPr lang="en-IN" sz="2400" dirty="0"/>
              <a:t>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Clean </a:t>
            </a:r>
            <a:r>
              <a:rPr lang="en-IN" sz="2400" dirty="0"/>
              <a:t>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4741</Words>
  <Application>WPS Presentation</Application>
  <PresentationFormat>Custom</PresentationFormat>
  <Paragraphs>81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Bahnschrift SemiBold Condensed</vt:lpstr>
      <vt:lpstr>Arial Black</vt:lpstr>
      <vt:lpstr>Sitka Text</vt:lpstr>
      <vt:lpstr>Calisto MT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PROBLEM	STATEMENT     </vt:lpstr>
      <vt:lpstr>PROJECT	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演示文稿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32</cp:revision>
  <dcterms:created xsi:type="dcterms:W3CDTF">2024-03-29T15:07:00Z</dcterms:created>
  <dcterms:modified xsi:type="dcterms:W3CDTF">2025-09-10T15:54:11Z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21F7CD2D527446C78FE1144B65C01337_12</vt:lpwstr>
  </property>
  <property fmtid="{D5CDD505-2E9C-101B-9397-08002B2CF9AE}" pid="5" name="KSOProductBuildVer">
    <vt:lpwstr>1033-12.2.0.22549</vt:lpwstr>
  </property>
</Properties>
</file>