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Times New Roman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Trebuchet MS" pitchFamily="34" charset="0"/>
      <p:regular r:id="rId18"/>
      <p:bold r:id="rId19"/>
      <p:italic r:id="rId20"/>
      <p:boldItalic r:id="rId21"/>
    </p:embeddedFont>
    <p:embeddedFont>
      <p:font typeface="Calibri (MS)" charset="0"/>
      <p:regular r:id="rId22"/>
    </p:embeddedFont>
    <p:embeddedFont>
      <p:font typeface="Trebuchet MS Bold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-65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sv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285999" y="-49242"/>
            <a:ext cx="11444288" cy="1581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  <a:endParaRPr/>
          </a:p>
        </p:txBody>
      </p:sp>
      <p:grpSp>
        <p:nvGrpSpPr>
          <p:cNvPr id="28" name="Group 28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23252" y="4950270"/>
            <a:ext cx="14059948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</a:t>
            </a:r>
            <a:r>
              <a:rPr lang="en-US" sz="360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A </a:t>
            </a:r>
            <a:r>
              <a:rPr lang="en-US" sz="36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Peter </a:t>
            </a:r>
            <a:r>
              <a:rPr lang="en-US" sz="3600" dirty="0" err="1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franco</a:t>
            </a: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</a:t>
            </a:r>
            <a:r>
              <a:rPr lang="en-US" sz="36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 / ROLL NO: 24H210</a:t>
            </a:r>
          </a:p>
          <a:p>
            <a:pPr>
              <a:lnSpc>
                <a:spcPts val="4320"/>
              </a:lnSpc>
            </a:pPr>
            <a:r>
              <a:rPr lang="en-US" sz="3600" dirty="0" smtClean="0"/>
              <a:t>NM ID(username): 84CF008147E7B5892764508ACA0C5B94</a:t>
            </a: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  <a:r>
              <a:rPr lang="en-US" sz="36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BCA-’C’</a:t>
            </a: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>
              <a:lnSpc>
                <a:spcPts val="4320"/>
              </a:lnSpc>
            </a:pPr>
            <a:r>
              <a:rPr lang="en-US" sz="36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</a:t>
            </a: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/ </a:t>
            </a:r>
            <a:r>
              <a:rPr lang="en-US" sz="36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</a:t>
            </a:r>
            <a:r>
              <a:rPr lang="en-US" sz="3600" dirty="0" err="1" smtClean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A.M.Jain</a:t>
            </a:r>
            <a:r>
              <a:rPr lang="en-US" sz="3600" dirty="0" smtClean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college and University of Madras</a:t>
            </a: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155676" y="2061345"/>
            <a:ext cx="8127686" cy="3086059"/>
          </a:xfrm>
          <a:custGeom>
            <a:avLst/>
            <a:gdLst/>
            <a:ahLst/>
            <a:cxnLst/>
            <a:rect l="l" t="t" r="r" b="b"/>
            <a:pathLst>
              <a:path w="8127686" h="3086059">
                <a:moveTo>
                  <a:pt x="0" y="0"/>
                </a:moveTo>
                <a:lnTo>
                  <a:pt x="8127686" y="0"/>
                </a:lnTo>
                <a:lnTo>
                  <a:pt x="8127686" y="3086059"/>
                </a:lnTo>
                <a:lnTo>
                  <a:pt x="0" y="3086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006744" y="2501856"/>
            <a:ext cx="10134973" cy="2205036"/>
          </a:xfrm>
          <a:custGeom>
            <a:avLst/>
            <a:gdLst/>
            <a:ahLst/>
            <a:cxnLst/>
            <a:rect l="l" t="t" r="r" b="b"/>
            <a:pathLst>
              <a:path w="10134973" h="2205036">
                <a:moveTo>
                  <a:pt x="0" y="0"/>
                </a:moveTo>
                <a:lnTo>
                  <a:pt x="10134973" y="0"/>
                </a:lnTo>
                <a:lnTo>
                  <a:pt x="10134973" y="2205036"/>
                </a:lnTo>
                <a:lnTo>
                  <a:pt x="0" y="220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09" b="-709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35756" y="5358812"/>
            <a:ext cx="7781352" cy="4495021"/>
          </a:xfrm>
          <a:custGeom>
            <a:avLst/>
            <a:gdLst/>
            <a:ahLst/>
            <a:cxnLst/>
            <a:rect l="l" t="t" r="r" b="b"/>
            <a:pathLst>
              <a:path w="7781352" h="4495021">
                <a:moveTo>
                  <a:pt x="0" y="0"/>
                </a:moveTo>
                <a:lnTo>
                  <a:pt x="7781352" y="0"/>
                </a:lnTo>
                <a:lnTo>
                  <a:pt x="7781352" y="4495021"/>
                </a:lnTo>
                <a:lnTo>
                  <a:pt x="0" y="4495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8283362" y="5623098"/>
            <a:ext cx="8734481" cy="3356596"/>
          </a:xfrm>
          <a:custGeom>
            <a:avLst/>
            <a:gdLst/>
            <a:ahLst/>
            <a:cxnLst/>
            <a:rect l="l" t="t" r="r" b="b"/>
            <a:pathLst>
              <a:path w="8734481" h="3356596">
                <a:moveTo>
                  <a:pt x="0" y="0"/>
                </a:moveTo>
                <a:lnTo>
                  <a:pt x="8734481" y="0"/>
                </a:lnTo>
                <a:lnTo>
                  <a:pt x="8734481" y="3356596"/>
                </a:lnTo>
                <a:lnTo>
                  <a:pt x="0" y="3356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901130" y="-319088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132998" y="572451"/>
            <a:ext cx="6868002" cy="113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94756" y="1725439"/>
            <a:ext cx="10223343" cy="8146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8"/>
              </a:lnSpc>
              <a:spcBef>
                <a:spcPct val="0"/>
              </a:spcBef>
            </a:pPr>
            <a:r>
              <a:rPr lang="en-US" sz="6023" spc="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effectively demonstrates creative design, technical skills, and interactivity, serving as a professional identity hub for Peter. It balances aesthetic appeal with functionality, ensuring accessibility across devices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r="-66666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24" b="-124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42291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Digital Portfolio</a:t>
            </a:r>
            <a:endParaRPr lang="en-US" sz="9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b="1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030575" y="9201150"/>
            <a:ext cx="371475" cy="371475"/>
            <a:chOff x="0" y="0"/>
            <a:chExt cx="495300" cy="495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00088" y="9615488"/>
            <a:ext cx="5557838" cy="442912"/>
            <a:chOff x="0" y="0"/>
            <a:chExt cx="7410450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10450" cy="590550"/>
            </a:xfrm>
            <a:custGeom>
              <a:avLst/>
              <a:gdLst/>
              <a:ahLst/>
              <a:cxn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24" b="-124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1438" y="5729285"/>
            <a:ext cx="2600325" cy="4514847"/>
            <a:chOff x="0" y="0"/>
            <a:chExt cx="3467100" cy="601979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67100" cy="6019800"/>
            </a:xfrm>
            <a:custGeom>
              <a:avLst/>
              <a:gdLst/>
              <a:ahLst/>
              <a:cxn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r="-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6151" y="1522295"/>
            <a:ext cx="7360920" cy="710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marL="760095" lvl="1" indent="-380048" algn="l">
              <a:lnSpc>
                <a:spcPts val="504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1987212" y="4400550"/>
            <a:ext cx="4143375" cy="4886325"/>
            <a:chOff x="0" y="0"/>
            <a:chExt cx="5524500" cy="65151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524500" cy="6515100"/>
            </a:xfrm>
            <a:custGeom>
              <a:avLst/>
              <a:gdLst/>
              <a:ahLst/>
              <a:cxn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r="-21"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35756" y="2367258"/>
            <a:ext cx="10610943" cy="683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5687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was a need to create a modern, visually appealing, and interactive personal portfolio website that not only highlights skills and projects but also leaves a memorable impression through animations and creative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987338" y="3971925"/>
            <a:ext cx="5300662" cy="5715000"/>
            <a:chOff x="0" y="0"/>
            <a:chExt cx="7067550" cy="762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067550" cy="7620000"/>
            </a:xfrm>
            <a:custGeom>
              <a:avLst/>
              <a:gdLst/>
              <a:ahLst/>
              <a:cxnLst/>
              <a:rect l="l" t="t" r="r" b="b"/>
              <a:pathLst>
                <a:path w="7067550" h="762000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28" name="Group 28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1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71512" y="2533650"/>
            <a:ext cx="8239125" cy="7441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1"/>
              </a:lnSpc>
              <a:spcBef>
                <a:spcPct val="0"/>
              </a:spcBef>
            </a:pPr>
            <a:r>
              <a:rPr lang="en-US" sz="4501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for Peter Franco, designed with a neon-themed aesthetic, animations, and interactive elements. It showcases professional details such as an About section, Portfolio of projects, Skills visualization, and a Contact form, all wrapped in a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85850" y="9258300"/>
            <a:ext cx="3271838" cy="728662"/>
            <a:chOff x="0" y="0"/>
            <a:chExt cx="4362450" cy="971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362450" cy="971550"/>
            </a:xfrm>
            <a:custGeom>
              <a:avLst/>
              <a:gdLst/>
              <a:ahLst/>
              <a:cxn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04770" y="2170901"/>
            <a:ext cx="8105868" cy="7546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and hiring managers looking at Peter’s profile.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clients seeking developers/designers.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and collaborators exploring skills and projects.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interested in his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0" y="2214562"/>
            <a:ext cx="4043361" cy="4872038"/>
            <a:chOff x="0" y="0"/>
            <a:chExt cx="5391148" cy="64960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91150" cy="6496050"/>
            </a:xfrm>
            <a:custGeom>
              <a:avLst/>
              <a:gdLst/>
              <a:ahLst/>
              <a:cxnLst/>
              <a:rect l="l" t="t" r="r" b="b"/>
              <a:pathLst>
                <a:path w="5391150" h="64960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r="-13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14412" y="9701212"/>
            <a:ext cx="3214688" cy="300038"/>
            <a:chOff x="0" y="0"/>
            <a:chExt cx="4286250" cy="4000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286250" cy="400050"/>
            </a:xfrm>
            <a:custGeom>
              <a:avLst/>
              <a:gdLst/>
              <a:ahLst/>
              <a:cxn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r="-66666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379119" y="2266165"/>
            <a:ext cx="10600944" cy="775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Structure of the webpage.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neon effects, animations, responsiveness.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(Vanilla JS) – Interactivity (hamburger menu, sparkle button, animated background, skill bar animation).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navigation, portfolio, and footer.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Fonts (Montserrat) – Typography.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2500312" y="9701212"/>
            <a:ext cx="114300" cy="266700"/>
            <a:chOff x="0" y="0"/>
            <a:chExt cx="152400" cy="355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400" cy="355600"/>
            </a:xfrm>
            <a:custGeom>
              <a:avLst/>
              <a:gdLst/>
              <a:ahLst/>
              <a:cxn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r="-66666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9662" y="440530"/>
            <a:ext cx="13192125" cy="93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30" name="TextBox 30"/>
          <p:cNvSpPr txBox="1"/>
          <p:nvPr/>
        </p:nvSpPr>
        <p:spPr>
          <a:xfrm>
            <a:off x="380692" y="1463987"/>
            <a:ext cx="11877983" cy="832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with Navigation – Fixed navbar with hamburger toggle for mobile.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Neon-text headline, typewriter effect, and interactive button with sparkles.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Introduction and background.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Section – Grid layout with hover effects showcasing projects (E-commerce Website, Fitness App, Design System).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Animated skill bars with percentages.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Styled contact form.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media icons and copyright.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Extras – Animated background particles and “Back to Top” button.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1705926"/>
            <a:ext cx="10137074" cy="7692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Neon text glow and animated backgrounds.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navigation with a hamburger menu.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Typewriter animation for hero text.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Sparkle button effect.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grid with hover transitions.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skill bars that load on scroll.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“Back to Top” button.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451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Times New Roman Bold</vt:lpstr>
      <vt:lpstr>Calibri</vt:lpstr>
      <vt:lpstr>Trebuchet MS</vt:lpstr>
      <vt:lpstr>Calibri (MS)</vt:lpstr>
      <vt:lpstr>Garet</vt:lpstr>
      <vt:lpstr>Trebuchet MS Bold</vt:lpstr>
      <vt:lpstr>Times New Roman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peter</dc:title>
  <cp:lastModifiedBy>whynew.in</cp:lastModifiedBy>
  <cp:revision>3</cp:revision>
  <dcterms:created xsi:type="dcterms:W3CDTF">2006-08-16T00:00:00Z</dcterms:created>
  <dcterms:modified xsi:type="dcterms:W3CDTF">2025-09-14T13:52:12Z</dcterms:modified>
  <dc:identifier>DAGyg7h0vow</dc:identifier>
</cp:coreProperties>
</file>