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Trebuchet MS" charset="1" panose="020B0603020202020204"/>
      <p:regular r:id="rId18"/>
    </p:embeddedFont>
    <p:embeddedFont>
      <p:font typeface="Calibri (MS)" charset="1" panose="020F0502020204030204"/>
      <p:regular r:id="rId19"/>
    </p:embeddedFont>
    <p:embeddedFont>
      <p:font typeface="Trebuchet MS Bold" charset="1" panose="020B0703020202020204"/>
      <p:regular r:id="rId20"/>
    </p:embeddedFont>
    <p:embeddedFont>
      <p:font typeface="Times New Roman" charset="1" panose="020305020704050203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/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23253" y="4950270"/>
            <a:ext cx="12733020" cy="2883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COLLEGE/ UNIVERSITY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155676" y="2061345"/>
            <a:ext cx="8127686" cy="3086059"/>
          </a:xfrm>
          <a:custGeom>
            <a:avLst/>
            <a:gdLst/>
            <a:ahLst/>
            <a:cxnLst/>
            <a:rect r="r" b="b" t="t" l="l"/>
            <a:pathLst>
              <a:path h="3086059" w="8127686">
                <a:moveTo>
                  <a:pt x="0" y="0"/>
                </a:moveTo>
                <a:lnTo>
                  <a:pt x="8127686" y="0"/>
                </a:lnTo>
                <a:lnTo>
                  <a:pt x="8127686" y="3086059"/>
                </a:lnTo>
                <a:lnTo>
                  <a:pt x="0" y="3086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8006744" y="2501856"/>
            <a:ext cx="10134973" cy="2205036"/>
          </a:xfrm>
          <a:custGeom>
            <a:avLst/>
            <a:gdLst/>
            <a:ahLst/>
            <a:cxnLst/>
            <a:rect r="r" b="b" t="t" l="l"/>
            <a:pathLst>
              <a:path h="2205036" w="10134973">
                <a:moveTo>
                  <a:pt x="0" y="0"/>
                </a:moveTo>
                <a:lnTo>
                  <a:pt x="10134973" y="0"/>
                </a:lnTo>
                <a:lnTo>
                  <a:pt x="10134973" y="2205036"/>
                </a:lnTo>
                <a:lnTo>
                  <a:pt x="0" y="220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09" r="0" b="-709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335756" y="5358812"/>
            <a:ext cx="7781352" cy="4495021"/>
          </a:xfrm>
          <a:custGeom>
            <a:avLst/>
            <a:gdLst/>
            <a:ahLst/>
            <a:cxnLst/>
            <a:rect r="r" b="b" t="t" l="l"/>
            <a:pathLst>
              <a:path h="4495021" w="7781352">
                <a:moveTo>
                  <a:pt x="0" y="0"/>
                </a:moveTo>
                <a:lnTo>
                  <a:pt x="7781352" y="0"/>
                </a:lnTo>
                <a:lnTo>
                  <a:pt x="7781352" y="4495021"/>
                </a:lnTo>
                <a:lnTo>
                  <a:pt x="0" y="44950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8283362" y="5623098"/>
            <a:ext cx="8734481" cy="3356596"/>
          </a:xfrm>
          <a:custGeom>
            <a:avLst/>
            <a:gdLst/>
            <a:ahLst/>
            <a:cxnLst/>
            <a:rect r="r" b="b" t="t" l="l"/>
            <a:pathLst>
              <a:path h="3356596" w="8734481">
                <a:moveTo>
                  <a:pt x="0" y="0"/>
                </a:moveTo>
                <a:lnTo>
                  <a:pt x="8734481" y="0"/>
                </a:lnTo>
                <a:lnTo>
                  <a:pt x="8734481" y="3356596"/>
                </a:lnTo>
                <a:lnTo>
                  <a:pt x="0" y="33565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901130" y="-319088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94756" y="1725439"/>
            <a:ext cx="10223343" cy="8146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28"/>
              </a:lnSpc>
              <a:spcBef>
                <a:spcPct val="0"/>
              </a:spcBef>
            </a:pPr>
            <a:r>
              <a:rPr lang="en-US" sz="6023" spc="5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portfolio effectively demonstrates creative design, technical skills, and interactivity, serving as a professional identity hub for Peter. It balances aesthetic appeal with functionality, ensuring accessibility across devices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10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35756" y="2367258"/>
            <a:ext cx="10610943" cy="6838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4"/>
              </a:lnSpc>
              <a:spcBef>
                <a:spcPct val="0"/>
              </a:spcBef>
            </a:pPr>
            <a:r>
              <a:rPr lang="en-US" sz="5687" spc="5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There was a need to create a modern, visually appealing, and interactive personal portfolio website that not only highlights skills and projects but also leaves a memorable impression through animations and creative design.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71512" y="2533650"/>
            <a:ext cx="8239125" cy="7441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1"/>
              </a:lnSpc>
              <a:spcBef>
                <a:spcPct val="0"/>
              </a:spcBef>
            </a:pPr>
            <a:r>
              <a:rPr lang="en-US" sz="4501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is a personal portfolio website for Peter Franco, designed with a neon-themed aesthetic, animations, and interactive elements. It showcases professional details such as an About section, Portfolio of projects, Skills visualization, and a Contact form, all wrapped in a responsive design.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04770" y="2170901"/>
            <a:ext cx="8105868" cy="7546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5"/>
              </a:lnSpc>
              <a:spcBef>
                <a:spcPct val="0"/>
              </a:spcBef>
            </a:pPr>
            <a:r>
              <a:rPr lang="en-US" sz="5021" spc="4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Recruiters and hiring managers looking at Peter’s profile.</a:t>
            </a:r>
          </a:p>
          <a:p>
            <a:pPr algn="ctr">
              <a:lnSpc>
                <a:spcPts val="6025"/>
              </a:lnSpc>
              <a:spcBef>
                <a:spcPct val="0"/>
              </a:spcBef>
            </a:pPr>
            <a:r>
              <a:rPr lang="en-US" sz="5021" spc="4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Potential clients seeking developers/designers.</a:t>
            </a:r>
          </a:p>
          <a:p>
            <a:pPr algn="ctr">
              <a:lnSpc>
                <a:spcPts val="6025"/>
              </a:lnSpc>
              <a:spcBef>
                <a:spcPct val="0"/>
              </a:spcBef>
            </a:pPr>
            <a:r>
              <a:rPr lang="en-US" sz="5021" spc="4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Peers and collaborators exploring skills and projects.</a:t>
            </a:r>
          </a:p>
          <a:p>
            <a:pPr algn="ctr">
              <a:lnSpc>
                <a:spcPts val="6025"/>
              </a:lnSpc>
              <a:spcBef>
                <a:spcPct val="0"/>
              </a:spcBef>
            </a:pPr>
            <a:r>
              <a:rPr lang="en-US" sz="5021" spc="4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General visitors interested in his creative work.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379119" y="2266165"/>
            <a:ext cx="10600944" cy="7756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3"/>
              </a:lnSpc>
              <a:spcBef>
                <a:spcPct val="0"/>
              </a:spcBef>
            </a:pPr>
            <a:r>
              <a:rPr lang="en-US" sz="4686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HTML5 – Structure of the webpage.</a:t>
            </a:r>
          </a:p>
          <a:p>
            <a:pPr algn="ctr">
              <a:lnSpc>
                <a:spcPts val="5623"/>
              </a:lnSpc>
              <a:spcBef>
                <a:spcPct val="0"/>
              </a:spcBef>
            </a:pPr>
            <a:r>
              <a:rPr lang="en-US" sz="4686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CSS3 – Styling, neon effects, animations, responsiveness.</a:t>
            </a:r>
          </a:p>
          <a:p>
            <a:pPr algn="ctr">
              <a:lnSpc>
                <a:spcPts val="5623"/>
              </a:lnSpc>
              <a:spcBef>
                <a:spcPct val="0"/>
              </a:spcBef>
            </a:pPr>
            <a:r>
              <a:rPr lang="en-US" sz="4686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(Vanilla JS) – Interactivity (hamburger menu, sparkle button, animated background, skill bar animation).</a:t>
            </a:r>
          </a:p>
          <a:p>
            <a:pPr algn="ctr">
              <a:lnSpc>
                <a:spcPts val="5623"/>
              </a:lnSpc>
              <a:spcBef>
                <a:spcPct val="0"/>
              </a:spcBef>
            </a:pPr>
            <a:r>
              <a:rPr lang="en-US" sz="4686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Font Awesome – Icons for navigation, portfolio, and footer.</a:t>
            </a:r>
          </a:p>
          <a:p>
            <a:pPr algn="ctr">
              <a:lnSpc>
                <a:spcPts val="5623"/>
              </a:lnSpc>
              <a:spcBef>
                <a:spcPct val="0"/>
              </a:spcBef>
            </a:pPr>
            <a:r>
              <a:rPr lang="en-US" sz="4686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Fonts (Montserrat) – Typography.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380692" y="1463987"/>
            <a:ext cx="11877983" cy="8328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0"/>
              </a:lnSpc>
              <a:spcBef>
                <a:spcPct val="0"/>
              </a:spcBef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Header with Navigation – Fixed navbar with hamburger toggle for mobile.</a:t>
            </a:r>
          </a:p>
          <a:p>
            <a:pPr algn="ctr">
              <a:lnSpc>
                <a:spcPts val="4750"/>
              </a:lnSpc>
              <a:spcBef>
                <a:spcPct val="0"/>
              </a:spcBef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Hero Section – Neon-text headline, typewriter effect, and interactive button with sparkles.</a:t>
            </a:r>
          </a:p>
          <a:p>
            <a:pPr algn="ctr">
              <a:lnSpc>
                <a:spcPts val="4750"/>
              </a:lnSpc>
              <a:spcBef>
                <a:spcPct val="0"/>
              </a:spcBef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About Section – Introduction and background.</a:t>
            </a:r>
          </a:p>
          <a:p>
            <a:pPr algn="ctr">
              <a:lnSpc>
                <a:spcPts val="4750"/>
              </a:lnSpc>
              <a:spcBef>
                <a:spcPct val="0"/>
              </a:spcBef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Portfolio Section – Grid layout with hover effects showcasing projects (E-commerce Website, Fitness App, Design System).</a:t>
            </a:r>
          </a:p>
          <a:p>
            <a:pPr algn="ctr">
              <a:lnSpc>
                <a:spcPts val="4750"/>
              </a:lnSpc>
              <a:spcBef>
                <a:spcPct val="0"/>
              </a:spcBef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Skills Section – Animated skill bars with percentages.</a:t>
            </a:r>
          </a:p>
          <a:p>
            <a:pPr algn="ctr">
              <a:lnSpc>
                <a:spcPts val="4750"/>
              </a:lnSpc>
              <a:spcBef>
                <a:spcPct val="0"/>
              </a:spcBef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Section – Styled contact form.</a:t>
            </a:r>
          </a:p>
          <a:p>
            <a:pPr algn="ctr">
              <a:lnSpc>
                <a:spcPts val="4750"/>
              </a:lnSpc>
              <a:spcBef>
                <a:spcPct val="0"/>
              </a:spcBef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Footer – Social media icons and copyright.</a:t>
            </a:r>
          </a:p>
          <a:p>
            <a:pPr algn="ctr">
              <a:lnSpc>
                <a:spcPts val="4750"/>
              </a:lnSpc>
              <a:spcBef>
                <a:spcPct val="0"/>
              </a:spcBef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Extras – Animated background particles and “Back to Top” button.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1705926"/>
            <a:ext cx="10137074" cy="7692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3"/>
              </a:lnSpc>
              <a:spcBef>
                <a:spcPct val="0"/>
              </a:spcBef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Neon text glow and animated backgrounds.</a:t>
            </a:r>
          </a:p>
          <a:p>
            <a:pPr algn="ctr">
              <a:lnSpc>
                <a:spcPts val="5583"/>
              </a:lnSpc>
              <a:spcBef>
                <a:spcPct val="0"/>
              </a:spcBef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Responsive navigation with a hamburger menu.</a:t>
            </a:r>
          </a:p>
          <a:p>
            <a:pPr algn="ctr">
              <a:lnSpc>
                <a:spcPts val="5583"/>
              </a:lnSpc>
              <a:spcBef>
                <a:spcPct val="0"/>
              </a:spcBef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Typewriter animation for hero text.</a:t>
            </a:r>
          </a:p>
          <a:p>
            <a:pPr algn="ctr">
              <a:lnSpc>
                <a:spcPts val="5583"/>
              </a:lnSpc>
              <a:spcBef>
                <a:spcPct val="0"/>
              </a:spcBef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Sparkle button effect.</a:t>
            </a:r>
          </a:p>
          <a:p>
            <a:pPr algn="ctr">
              <a:lnSpc>
                <a:spcPts val="5583"/>
              </a:lnSpc>
              <a:spcBef>
                <a:spcPct val="0"/>
              </a:spcBef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Portfolio grid with hover transitions.</a:t>
            </a:r>
          </a:p>
          <a:p>
            <a:pPr algn="ctr">
              <a:lnSpc>
                <a:spcPts val="5583"/>
              </a:lnSpc>
              <a:spcBef>
                <a:spcPct val="0"/>
              </a:spcBef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Animated skill bars that load on scroll.</a:t>
            </a:r>
          </a:p>
          <a:p>
            <a:pPr algn="ctr">
              <a:lnSpc>
                <a:spcPts val="5583"/>
              </a:lnSpc>
              <a:spcBef>
                <a:spcPct val="0"/>
              </a:spcBef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Smooth “Back to Top” button.</a:t>
            </a:r>
          </a:p>
          <a:p>
            <a:pPr algn="ctr">
              <a:lnSpc>
                <a:spcPts val="5583"/>
              </a:lnSpc>
              <a:spcBef>
                <a:spcPct val="0"/>
              </a:spcBef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form for communication.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DAGyg7h0vow</dc:identifier>
  <dcterms:modified xsi:type="dcterms:W3CDTF">2011-08-01T06:04:30Z</dcterms:modified>
  <cp:revision>1</cp:revision>
  <dc:title>peter</dc:title>
</cp:coreProperties>
</file>