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19"/>
    </p:embeddedFont>
    <p:embeddedFont>
      <p:font typeface="Trebuchet MS" charset="1" panose="020B0603020202020204"/>
      <p:regular r:id="rId20"/>
    </p:embeddedFont>
    <p:embeddedFont>
      <p:font typeface="Calibri (MS)" charset="1" panose="020F0502020204030204"/>
      <p:regular r:id="rId21"/>
    </p:embeddedFont>
    <p:embeddedFont>
      <p:font typeface="Trebuchet MS Bold" charset="1" panose="020B0703020202020204"/>
      <p:regular r:id="rId22"/>
    </p:embeddedFont>
    <p:embeddedFont>
      <p:font typeface="Times New Roman" charset="1" panose="020305020704050203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5629275" y="1785938"/>
            <a:ext cx="2500313" cy="2157413"/>
            <a:chOff x="0" y="0"/>
            <a:chExt cx="3333750" cy="28765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5700712" y="7843838"/>
            <a:ext cx="1085850" cy="928687"/>
            <a:chOff x="0" y="0"/>
            <a:chExt cx="1447800" cy="1238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285999" y="338011"/>
            <a:ext cx="11444288" cy="154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26068" y="4217194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 PETER FRANCO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212402402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 84CF008147E7B5892764508ACA0C5B94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 AGURCHAND MANMULL JAIN COLLEGE , 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5676" y="2061345"/>
            <a:ext cx="8127682" cy="3086100"/>
            <a:chOff x="0" y="0"/>
            <a:chExt cx="10836910" cy="4114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836910" cy="4114800"/>
            </a:xfrm>
            <a:custGeom>
              <a:avLst/>
              <a:gdLst/>
              <a:ahLst/>
              <a:cxnLst/>
              <a:rect r="r" b="b" t="t" l="l"/>
              <a:pathLst>
                <a:path h="4114800" w="10836910">
                  <a:moveTo>
                    <a:pt x="0" y="0"/>
                  </a:moveTo>
                  <a:lnTo>
                    <a:pt x="10836910" y="0"/>
                  </a:lnTo>
                  <a:lnTo>
                    <a:pt x="10836910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84" r="0" b="-184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006744" y="2501856"/>
            <a:ext cx="10134981" cy="2205037"/>
            <a:chOff x="0" y="0"/>
            <a:chExt cx="13513308" cy="294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513308" cy="2940050"/>
            </a:xfrm>
            <a:custGeom>
              <a:avLst/>
              <a:gdLst/>
              <a:ahLst/>
              <a:cxnLst/>
              <a:rect r="r" b="b" t="t" l="l"/>
              <a:pathLst>
                <a:path h="2940050" w="13513308">
                  <a:moveTo>
                    <a:pt x="0" y="0"/>
                  </a:moveTo>
                  <a:lnTo>
                    <a:pt x="13513308" y="0"/>
                  </a:lnTo>
                  <a:lnTo>
                    <a:pt x="13513308" y="2940050"/>
                  </a:lnTo>
                  <a:lnTo>
                    <a:pt x="0" y="294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24" r="0" b="-824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335756" y="5358812"/>
            <a:ext cx="7781354" cy="4495038"/>
            <a:chOff x="0" y="0"/>
            <a:chExt cx="10375138" cy="59933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375138" cy="5993384"/>
            </a:xfrm>
            <a:custGeom>
              <a:avLst/>
              <a:gdLst/>
              <a:ahLst/>
              <a:cxnLst/>
              <a:rect r="r" b="b" t="t" l="l"/>
              <a:pathLst>
                <a:path h="5993384" w="10375138">
                  <a:moveTo>
                    <a:pt x="0" y="0"/>
                  </a:moveTo>
                  <a:lnTo>
                    <a:pt x="10375138" y="0"/>
                  </a:lnTo>
                  <a:lnTo>
                    <a:pt x="10375138" y="5993384"/>
                  </a:lnTo>
                  <a:lnTo>
                    <a:pt x="0" y="5993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3" r="0" b="-4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283362" y="5623098"/>
            <a:ext cx="8734520" cy="3356610"/>
            <a:chOff x="0" y="0"/>
            <a:chExt cx="11646027" cy="447548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646027" cy="4475480"/>
            </a:xfrm>
            <a:custGeom>
              <a:avLst/>
              <a:gdLst/>
              <a:ahLst/>
              <a:cxnLst/>
              <a:rect r="r" b="b" t="t" l="l"/>
              <a:pathLst>
                <a:path h="4475480" w="11646027">
                  <a:moveTo>
                    <a:pt x="0" y="0"/>
                  </a:moveTo>
                  <a:lnTo>
                    <a:pt x="11646027" y="0"/>
                  </a:lnTo>
                  <a:lnTo>
                    <a:pt x="11646027" y="4475480"/>
                  </a:lnTo>
                  <a:lnTo>
                    <a:pt x="0" y="4475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9" r="0" b="-89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9662" y="970342"/>
            <a:ext cx="12720638" cy="101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901130" y="-319088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34351"/>
            <a:ext cx="6868002" cy="117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4756" y="1706389"/>
            <a:ext cx="10223343" cy="816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8"/>
              </a:lnSpc>
            </a:pPr>
            <a:r>
              <a:rPr lang="en-US" sz="6023" spc="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effectively demonstrates creative design, technical skills, and interactivity, serving as a professional identity hub for Peter. It balances aesthetic appeal with functionality, ensuring accessibility across devices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901130" y="-319088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34351"/>
            <a:ext cx="6868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LIKN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1671" y="4165344"/>
            <a:ext cx="16224657" cy="195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3"/>
              </a:lnSpc>
            </a:pPr>
            <a:r>
              <a:rPr lang="en-US" b="true" sz="3444" spc="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Server link:</a:t>
            </a:r>
            <a:r>
              <a:rPr lang="en-US" sz="3444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https://github.com/24h210-cyber/TNSDC-FWD-DigitalPortfolio.git</a:t>
            </a:r>
          </a:p>
          <a:p>
            <a:pPr algn="ctr">
              <a:lnSpc>
                <a:spcPts val="7067"/>
              </a:lnSpc>
            </a:pPr>
          </a:p>
          <a:p>
            <a:pPr algn="ctr">
              <a:lnSpc>
                <a:spcPts val="4134"/>
              </a:lnSpc>
            </a:pPr>
            <a:r>
              <a:rPr lang="en-US" b="true" sz="3444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Deployment link:</a:t>
            </a:r>
            <a:r>
              <a:rPr lang="en-US" sz="3444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https://24h210-cyber.github.io/TNSDC-FWD-DigitalPortfolio/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901130" y="-319088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590219" y="4576762"/>
            <a:ext cx="510756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286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32375"/>
            <a:ext cx="5864542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84370" y="4381500"/>
            <a:ext cx="1224960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DIGITAL STUDENT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0" cy="10287000"/>
            <a:chOff x="0" y="0"/>
            <a:chExt cx="24963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2" t="0" r="-72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24267"/>
            <a:ext cx="353568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350845"/>
            <a:ext cx="7731012" cy="710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51108" y="850517"/>
            <a:ext cx="8455343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5756" y="2348208"/>
            <a:ext cx="10610943" cy="686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3"/>
              </a:lnSpc>
            </a:pPr>
            <a:r>
              <a:rPr lang="en-US" sz="5687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was a need to create a modern, visually appealing, and interactive personal portfolio website that not only highlights skills and projects but also leaves a memorable impression through animations and creative design.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987338" y="3971925"/>
            <a:ext cx="5300663" cy="5715000"/>
            <a:chOff x="0" y="0"/>
            <a:chExt cx="7067550" cy="762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1232375"/>
            <a:ext cx="7895272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495550"/>
            <a:ext cx="8239125" cy="747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501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for Peter Franco, designed with a neon-themed aesthetic, animations, and interactive elements. It showcases professional details such as an About section, Portfolio of projects, Skills visualization, and a Contact form, all wrapped in a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25624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5850" y="9258300"/>
            <a:ext cx="3271837" cy="728663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4770" y="2151851"/>
            <a:ext cx="8105868" cy="7565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4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and hiring managers looking at Peter’s profile.</a:t>
            </a:r>
          </a:p>
          <a:p>
            <a:pPr algn="ctr">
              <a:lnSpc>
                <a:spcPts val="6024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clients seeking developers/designers.</a:t>
            </a:r>
          </a:p>
          <a:p>
            <a:pPr algn="ctr">
              <a:lnSpc>
                <a:spcPts val="6024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and collaborators exploring skills and projects.</a:t>
            </a:r>
          </a:p>
          <a:p>
            <a:pPr algn="ctr">
              <a:lnSpc>
                <a:spcPts val="6024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interested in his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2214562"/>
            <a:ext cx="4043362" cy="4872037"/>
            <a:chOff x="0" y="0"/>
            <a:chExt cx="5391149" cy="64960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71587"/>
            <a:ext cx="14644688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79119" y="2228065"/>
            <a:ext cx="10600944" cy="779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Structure of the webpage.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neon effects, animations, responsiveness.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(Vanilla JS) – Interactivity (hamburger menu, sparkle button, animated background, skill bar animation).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navigation, portfolio, and footer.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Fonts (Montserrat) – Typography.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9662" y="421480"/>
            <a:ext cx="13192125" cy="95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380692" y="1444937"/>
            <a:ext cx="11877983" cy="834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with Navigation – Fixed navbar with hamburger toggle for mobile.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Neon-text headline, typewriter effect, and interactive button with sparkles.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Introduction and background.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Section – Grid layout with hover effects showcasing projects (E-commerce Website, Fitness App, Design System).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Animated skill bars with percentages.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Styled contact form.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media icons and copyright.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Extras – Animated background particles and “Back to Top” button.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32998" y="521016"/>
            <a:ext cx="16022002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686876"/>
            <a:ext cx="10137074" cy="771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Neon text glow and animated backgrounds.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navigation with a hamburger menu.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Typewriter animation for hero text.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Sparkle button effect.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grid with hover transitions.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skill bars that load on scroll.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“Back to Top” button.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DAGzJ8WXnI0</dc:identifier>
  <dcterms:modified xsi:type="dcterms:W3CDTF">2011-08-01T06:04:30Z</dcterms:modified>
  <cp:revision>1</cp:revision>
  <dc:title>TNSDC-FWD PETER FRANCO .A.pptx</dc:title>
</cp:coreProperties>
</file>