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Calibri (MS)" charset="1" panose="020F0502020204030204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91" t="0" r="-91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49" cy="28765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144492"/>
            <a:ext cx="11444288" cy="16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826068" y="4283869"/>
            <a:ext cx="12733020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A. PETER FRANCO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: 24h210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 84CF008147E7B5892764508ACA0C5B94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BCA-”C”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 : AGURCHAND MANMULL JAIN COLLEGE , UNIVERSITY OF MADRAS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55676" y="2061345"/>
            <a:ext cx="8127686" cy="3086059"/>
            <a:chOff x="0" y="0"/>
            <a:chExt cx="10836915" cy="411474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836910" cy="4114800"/>
            </a:xfrm>
            <a:custGeom>
              <a:avLst/>
              <a:gdLst/>
              <a:ahLst/>
              <a:cxnLst/>
              <a:rect r="r" b="b" t="t" l="l"/>
              <a:pathLst>
                <a:path h="4114800" w="10836910">
                  <a:moveTo>
                    <a:pt x="0" y="0"/>
                  </a:moveTo>
                  <a:lnTo>
                    <a:pt x="10836910" y="0"/>
                  </a:lnTo>
                  <a:lnTo>
                    <a:pt x="10836910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9" r="0" b="-87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006744" y="2501856"/>
            <a:ext cx="10134973" cy="2205036"/>
            <a:chOff x="0" y="0"/>
            <a:chExt cx="13513297" cy="29400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513308" cy="2940050"/>
            </a:xfrm>
            <a:custGeom>
              <a:avLst/>
              <a:gdLst/>
              <a:ahLst/>
              <a:cxnLst/>
              <a:rect r="r" b="b" t="t" l="l"/>
              <a:pathLst>
                <a:path h="2940050" w="13513308">
                  <a:moveTo>
                    <a:pt x="0" y="0"/>
                  </a:moveTo>
                  <a:lnTo>
                    <a:pt x="13513308" y="0"/>
                  </a:lnTo>
                  <a:lnTo>
                    <a:pt x="13513308" y="2940050"/>
                  </a:lnTo>
                  <a:lnTo>
                    <a:pt x="0" y="294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24" r="0" b="-824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335756" y="5358812"/>
            <a:ext cx="7781352" cy="4495021"/>
            <a:chOff x="0" y="0"/>
            <a:chExt cx="10375136" cy="599336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375138" cy="5993384"/>
            </a:xfrm>
            <a:custGeom>
              <a:avLst/>
              <a:gdLst/>
              <a:ahLst/>
              <a:cxnLst/>
              <a:rect r="r" b="b" t="t" l="l"/>
              <a:pathLst>
                <a:path h="5993384" w="10375138">
                  <a:moveTo>
                    <a:pt x="0" y="0"/>
                  </a:moveTo>
                  <a:lnTo>
                    <a:pt x="10375138" y="0"/>
                  </a:lnTo>
                  <a:lnTo>
                    <a:pt x="10375138" y="5993384"/>
                  </a:lnTo>
                  <a:lnTo>
                    <a:pt x="0" y="59933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4" r="0" b="-43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8283362" y="5623098"/>
            <a:ext cx="8734481" cy="3356596"/>
            <a:chOff x="0" y="0"/>
            <a:chExt cx="11645975" cy="447546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1646027" cy="4475480"/>
            </a:xfrm>
            <a:custGeom>
              <a:avLst/>
              <a:gdLst/>
              <a:ahLst/>
              <a:cxnLst/>
              <a:rect r="r" b="b" t="t" l="l"/>
              <a:pathLst>
                <a:path h="4475480" w="11646027">
                  <a:moveTo>
                    <a:pt x="0" y="0"/>
                  </a:moveTo>
                  <a:lnTo>
                    <a:pt x="11646027" y="0"/>
                  </a:lnTo>
                  <a:lnTo>
                    <a:pt x="11646027" y="4475480"/>
                  </a:lnTo>
                  <a:lnTo>
                    <a:pt x="0" y="4475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6" r="0" b="-15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09662" y="979867"/>
            <a:ext cx="12720638" cy="100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901130" y="-319088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53401"/>
            <a:ext cx="6868002" cy="115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94756" y="1715914"/>
            <a:ext cx="10223343" cy="815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28"/>
              </a:lnSpc>
            </a:pPr>
            <a:r>
              <a:rPr lang="en-US" sz="6023" spc="5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portfolio effectively demonstrates creative design, technical skills, and interactivity, serving as a professional identity hub for Peter. It balances aesthetic appeal with functionality, ensuring accessibility across devices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2860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41900"/>
            <a:ext cx="5864542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84370" y="4391025"/>
            <a:ext cx="12249601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DIGITAL STUDENT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67" t="0" r="-6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43317"/>
            <a:ext cx="353568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436570"/>
            <a:ext cx="7360920" cy="719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" t="0" r="-42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0042"/>
            <a:ext cx="8455343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5756" y="2357733"/>
            <a:ext cx="10610943" cy="684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3"/>
              </a:lnSpc>
            </a:pPr>
            <a:r>
              <a:rPr lang="en-US" sz="5687" spc="5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There was a need to create a modern, visually appealing, and interactive personal portfolio website that not only highlights skills and projects but also leaves a memorable impression through animations and creative design.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41900"/>
            <a:ext cx="7895272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71512" y="2514600"/>
            <a:ext cx="8239125" cy="7460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</a:pPr>
            <a:r>
              <a:rPr lang="en-US" sz="4501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is a personal portfolio website for Peter Franco, designed with a neon-themed aesthetic, animations, and interactive elements. It showcases professional details such as an About section, Portfolio of projects, Skills visualization, and a Contact form, all wrapped in a responsive design.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35149"/>
            <a:ext cx="7521893" cy="77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04770" y="2161376"/>
            <a:ext cx="8105868" cy="755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5"/>
              </a:lnSpc>
            </a:pPr>
            <a:r>
              <a:rPr lang="en-US" sz="5020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Recruiters and hiring managers looking at Peter’s profile.</a:t>
            </a:r>
          </a:p>
          <a:p>
            <a:pPr algn="ctr">
              <a:lnSpc>
                <a:spcPts val="6025"/>
              </a:lnSpc>
            </a:pPr>
            <a:r>
              <a:rPr lang="en-US" sz="5020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 clients seeking developers/designers.</a:t>
            </a:r>
          </a:p>
          <a:p>
            <a:pPr algn="ctr">
              <a:lnSpc>
                <a:spcPts val="6025"/>
              </a:lnSpc>
            </a:pPr>
            <a:r>
              <a:rPr lang="en-US" sz="5020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Peers and collaborators exploring skills and projects.</a:t>
            </a:r>
          </a:p>
          <a:p>
            <a:pPr algn="ctr">
              <a:lnSpc>
                <a:spcPts val="6025"/>
              </a:lnSpc>
            </a:pPr>
            <a:r>
              <a:rPr lang="en-US" sz="5020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visitors interested in his creative work.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0" y="2214562"/>
            <a:ext cx="4043362" cy="4872038"/>
            <a:chOff x="0" y="0"/>
            <a:chExt cx="5391150" cy="64960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4" r="0" b="-34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81112"/>
            <a:ext cx="1464468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79119" y="2247115"/>
            <a:ext cx="10600944" cy="7775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HTML5 – Structure of the webpage.</a:t>
            </a:r>
          </a:p>
          <a:p>
            <a:pPr algn="ctr">
              <a:lnSpc>
                <a:spcPts val="5623"/>
              </a:lnSpc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CSS3 – Styling, neon effects, animations, responsiveness.</a:t>
            </a:r>
          </a:p>
          <a:p>
            <a:pPr algn="ctr">
              <a:lnSpc>
                <a:spcPts val="5623"/>
              </a:lnSpc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(Vanilla JS) – Interactivity (hamburger menu, sparkle button, animated background, skill bar animation).</a:t>
            </a:r>
          </a:p>
          <a:p>
            <a:pPr algn="ctr">
              <a:lnSpc>
                <a:spcPts val="5623"/>
              </a:lnSpc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Font Awesome – Icons for navigation, portfolio, and footer.</a:t>
            </a:r>
          </a:p>
          <a:p>
            <a:pPr algn="ctr">
              <a:lnSpc>
                <a:spcPts val="5623"/>
              </a:lnSpc>
            </a:pPr>
            <a:r>
              <a:rPr lang="en-US" sz="4686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Fonts (Montserrat) – Typography.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31005"/>
            <a:ext cx="13192125" cy="94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80692" y="1454462"/>
            <a:ext cx="11877983" cy="833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Header with Navigation – Fixed navbar with hamburger toggle for mobile.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Hero Section – Neon-text headline, typewriter effect, and interactive button with sparkles.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Section – Introduction and background.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Section – Grid layout with hover effects showcasing projects (E-commerce Website, Fitness App, Design System).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Skills Section – Animated skill bars with percentages.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Section – Styled contact form.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Footer – Social media icons and copyright.</a:t>
            </a:r>
          </a:p>
          <a:p>
            <a:pPr algn="ctr">
              <a:lnSpc>
                <a:spcPts val="4750"/>
              </a:lnSpc>
            </a:pPr>
            <a:r>
              <a:rPr lang="en-US" sz="3958" spc="3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Extras – Animated background particles and “Back to Top” button.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1696401"/>
            <a:ext cx="10137074" cy="7701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Neon text glow and animated backgrounds.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navigation with a hamburger menu.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Typewriter animation for hero text.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Sparkle button effect.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grid with hover transitions.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Animated skill bars that load on scroll.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“Back to Top” button.</a:t>
            </a:r>
          </a:p>
          <a:p>
            <a:pPr algn="ctr">
              <a:lnSpc>
                <a:spcPts val="5583"/>
              </a:lnSpc>
            </a:pPr>
            <a:r>
              <a:rPr lang="en-US" sz="4653" spc="42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for 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DAGy32WlkSY</dc:identifier>
  <dcterms:modified xsi:type="dcterms:W3CDTF">2011-08-01T06:04:30Z</dcterms:modified>
  <cp:revision>1</cp:revision>
  <dc:title>peter.pptx</dc:title>
</cp:coreProperties>
</file>