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70" r:id="rId5"/>
    <p:sldId id="258" r:id="rId6"/>
    <p:sldId id="259" r:id="rId7"/>
    <p:sldId id="260" r:id="rId8"/>
    <p:sldId id="261" r:id="rId9"/>
    <p:sldId id="262" r:id="rId10"/>
    <p:sldId id="264" r:id="rId11"/>
    <p:sldId id="269" r:id="rId12"/>
    <p:sldId id="263" r:id="rId13"/>
    <p:sldId id="265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94660"/>
  </p:normalViewPr>
  <p:slideViewPr>
    <p:cSldViewPr showGuides="1">
      <p:cViewPr>
        <p:scale>
          <a:sx n="90" d="100"/>
          <a:sy n="90" d="100"/>
        </p:scale>
        <p:origin x="-312" y="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2553740" y="3429000"/>
            <a:ext cx="8610600" cy="19380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</a:t>
            </a:r>
            <a:r>
              <a:rPr lang="en-US" sz="2400" dirty="0" smtClean="0"/>
              <a:t>:  SURENDAR</a:t>
            </a:r>
            <a:endParaRPr lang="en-US" altLang="en-US" sz="2400" dirty="0"/>
          </a:p>
          <a:p>
            <a:r>
              <a:rPr lang="en-US" sz="2400" dirty="0"/>
              <a:t>REGISTER NO : </a:t>
            </a:r>
            <a:r>
              <a:rPr lang="en-US" sz="2400" dirty="0" smtClean="0"/>
              <a:t>24H211</a:t>
            </a:r>
            <a:endParaRPr lang="en-US" sz="2400" dirty="0">
              <a:cs typeface="Calibri" panose="020F0502020204030204"/>
            </a:endParaRPr>
          </a:p>
          <a:p>
            <a:r>
              <a:rPr lang="en-US" sz="2400" dirty="0"/>
              <a:t>DEPARTMENT: </a:t>
            </a:r>
            <a:r>
              <a:rPr lang="en-US" sz="2400" dirty="0" smtClean="0"/>
              <a:t>  BCA</a:t>
            </a:r>
            <a:endParaRPr lang="en-US" sz="2400" dirty="0"/>
          </a:p>
          <a:p>
            <a:r>
              <a:rPr lang="en-US" sz="2400" dirty="0"/>
              <a:t>COLLEGE: </a:t>
            </a:r>
            <a:r>
              <a:rPr lang="en-US" sz="2400" dirty="0" smtClean="0"/>
              <a:t>  AGURCHAND  MANMULL  JAIN COLLEGE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447800"/>
            <a:ext cx="2283460" cy="51415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8295" y="1327150"/>
            <a:ext cx="2481580" cy="52622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600" y="1295400"/>
            <a:ext cx="2461895" cy="53390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10668000" cy="850809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 smtClean="0"/>
              <a:t>CONCLUSION</a:t>
            </a:r>
            <a:br>
              <a:rPr lang="en-IN" dirty="0" smtClean="0"/>
            </a:br>
            <a:br>
              <a:rPr lang="en-IN" dirty="0"/>
            </a:br>
            <a:r>
              <a:rPr lang="en-US" sz="2400" dirty="0" smtClean="0"/>
              <a:t>The </a:t>
            </a:r>
            <a:r>
              <a:rPr lang="en-US" sz="2400" dirty="0"/>
              <a:t>project “Interactive Digital Portfolio using Front-End Development” successfully demonstrates how modern web technologies like HTML, CSS, and JavaScript can be used to build a responsive, user-friendly, and engaging portfolio. Unlike traditional resumes, this portfolio provides an interactive platform to showcase personal details, skills, and projects in a professional manner. It enhances personal branding, improves accessibility across devices, and serves as an effective tool for students, job seekers, and professionals to present their capabilities to recruiters and clients.</a:t>
            </a:r>
            <a:br>
              <a:rPr lang="en-IN" dirty="0" smtClean="0"/>
            </a:br>
            <a:br>
              <a:rPr lang="en-IN" dirty="0"/>
            </a:br>
            <a:br>
              <a:rPr lang="en-IN" dirty="0" smtClean="0"/>
            </a:br>
            <a:br>
              <a:rPr lang="en-IN" dirty="0"/>
            </a:br>
            <a:br>
              <a:rPr lang="en-IN" dirty="0" smtClean="0"/>
            </a:b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5791200" cy="3693319"/>
          </a:xfrm>
        </p:spPr>
        <p:txBody>
          <a:bodyPr/>
          <a:lstStyle/>
          <a:p>
            <a:r>
              <a:rPr lang="en-US" sz="6000" dirty="0" smtClean="0">
                <a:latin typeface="Bahnschrift SemiBold Condensed" panose="020B0502040204020203" pitchFamily="34" charset="0"/>
                <a:cs typeface="Arial" panose="020B0604020202020204" pitchFamily="34" charset="0"/>
              </a:rPr>
              <a:t>INTREACTIVE DIGITAL  PORTFOLIO USING FRONT END DEVELOPMENT</a:t>
            </a:r>
            <a:endParaRPr lang="en-IN" sz="6000" dirty="0">
              <a:latin typeface="Bahnschrift SemiBold Condensed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2"/>
          <p:cNvSpPr>
            <a:spLocks noGrp="1"/>
          </p:cNvSpPr>
          <p:nvPr>
            <p:ph type="title"/>
          </p:nvPr>
        </p:nvSpPr>
        <p:spPr>
          <a:xfrm>
            <a:off x="381000" y="156844"/>
            <a:ext cx="9525000" cy="1062356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IN" spc="5" dirty="0"/>
              <a:t>PROJECT</a:t>
            </a:r>
            <a:r>
              <a:rPr lang="en-IN" spc="-85" dirty="0"/>
              <a:t> </a:t>
            </a:r>
            <a:r>
              <a:rPr lang="en-IN" spc="25" dirty="0"/>
              <a:t>TITLE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7620000" y="2743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9601200" y="5181600"/>
            <a:ext cx="304800" cy="304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4"/>
            <a:ext cx="10367328" cy="39408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 smtClean="0"/>
              <a:t>S</a:t>
            </a:r>
            <a:r>
              <a:rPr sz="4250" spc="-370" dirty="0" smtClean="0"/>
              <a:t>T</a:t>
            </a:r>
            <a:r>
              <a:rPr sz="4250" spc="-375" dirty="0" smtClean="0"/>
              <a:t>A</a:t>
            </a:r>
            <a:r>
              <a:rPr sz="4250" spc="15" dirty="0" smtClean="0"/>
              <a:t>T</a:t>
            </a:r>
            <a:r>
              <a:rPr sz="4250" spc="-10" dirty="0" smtClean="0"/>
              <a:t>E</a:t>
            </a:r>
            <a:r>
              <a:rPr sz="4250" spc="-20" dirty="0" smtClean="0"/>
              <a:t>ME</a:t>
            </a:r>
            <a:r>
              <a:rPr sz="4250" spc="10" dirty="0" smtClean="0"/>
              <a:t>NT</a:t>
            </a:r>
            <a:br>
              <a:rPr lang="en-US" sz="4250" spc="10" dirty="0" smtClean="0"/>
            </a:br>
            <a:br>
              <a:rPr lang="en-US" sz="4250" spc="10" dirty="0"/>
            </a:br>
            <a:br>
              <a:rPr lang="en-US" sz="4250" spc="10" dirty="0" smtClean="0"/>
            </a:br>
            <a:br>
              <a:rPr lang="en-US" sz="4250" spc="10" dirty="0"/>
            </a:br>
            <a:br>
              <a:rPr lang="en-US" sz="4250" spc="10" dirty="0" smtClean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152400" y="2019300"/>
            <a:ext cx="8305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Traditional resumes and static portfolios often fail to engage viewers and effectively showcase an individual’s skills. There is a need for an interactive digital portfolio built using front-end technologies (HTML, CSS, JavaScript) that is responsive, visually appealing, and user-friendly, allowing individuals to present their skills, projects, and contact information in a more engaging way.</a:t>
            </a:r>
            <a:endParaRPr lang="en-IN" sz="24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38200"/>
            <a:ext cx="8613775" cy="8572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 smtClean="0"/>
              <a:t>OVERVIEW</a:t>
            </a:r>
            <a:br>
              <a:rPr lang="en-US" sz="4250" spc="-20" dirty="0" smtClean="0"/>
            </a:br>
            <a:br>
              <a:rPr lang="en-US" sz="4250" spc="-20" dirty="0"/>
            </a:br>
            <a:r>
              <a:rPr lang="en-US" sz="2400" spc="-20" dirty="0"/>
              <a:t>The project “Interactive Digital Portfolio using Front-End Development” focuses on creating a responsive and user-friendly web-based portfolio to showcase an individual’s profile, skills, projects, and contact details. Using front-end technologies like HTML, CSS, and JavaScript, the portfolio will provide an engaging interface with smooth navigation and interactive features. It aims to replace traditional static resumes with a modern, digital platform that enhances personal branding and accessibility across devices</a:t>
            </a:r>
            <a:r>
              <a:rPr lang="en-US" sz="2000" spc="-20" dirty="0"/>
              <a:t>.</a:t>
            </a:r>
            <a:br>
              <a:rPr lang="en-US" sz="4250" spc="-20" dirty="0"/>
            </a:br>
            <a:br>
              <a:rPr lang="en-US" sz="4250" spc="-20" dirty="0"/>
            </a:br>
            <a:br>
              <a:rPr lang="en-US" sz="4250" spc="-20" dirty="0" smtClean="0"/>
            </a:br>
            <a:br>
              <a:rPr lang="en-US" sz="4250" spc="-20" dirty="0"/>
            </a:br>
            <a:br>
              <a:rPr lang="en-US" sz="4250" spc="-20" dirty="0" smtClean="0"/>
            </a:br>
            <a:br>
              <a:rPr lang="en-US" sz="4250" spc="-2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457201"/>
            <a:ext cx="10744200" cy="814197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</a:t>
            </a:r>
            <a:r>
              <a:rPr sz="3200" spc="5" dirty="0" smtClean="0"/>
              <a:t>?</a:t>
            </a:r>
            <a:br>
              <a:rPr lang="en-US" sz="3200" spc="5" dirty="0" smtClean="0"/>
            </a:br>
            <a:br>
              <a:rPr lang="en-US" sz="3200" spc="5" dirty="0"/>
            </a:br>
            <a:br>
              <a:rPr lang="en-US" sz="3200" spc="5" dirty="0"/>
            </a:br>
            <a:r>
              <a:rPr lang="en-US" sz="2400" spc="5" dirty="0"/>
              <a:t>1. Students &amp; Job Seekers – who use the portfolio to showcase their skills, projects, and achievements to recruiters</a:t>
            </a:r>
            <a:r>
              <a:rPr lang="en-US" sz="2400" spc="5" dirty="0" smtClean="0"/>
              <a:t>.</a:t>
            </a:r>
            <a:br>
              <a:rPr lang="en-US" sz="2400" spc="5" dirty="0" smtClean="0"/>
            </a:br>
            <a:br>
              <a:rPr lang="en-US" sz="2400" spc="5" dirty="0" smtClean="0"/>
            </a:br>
            <a:r>
              <a:rPr lang="en-US" sz="2400" spc="5" dirty="0" smtClean="0"/>
              <a:t>2</a:t>
            </a:r>
            <a:r>
              <a:rPr lang="en-US" sz="2400" spc="5" dirty="0"/>
              <a:t>. Recruiters &amp; Employers – who view the portfolio to evaluate the candidate’s abilities, creativity, and technical expertise</a:t>
            </a:r>
            <a:r>
              <a:rPr lang="en-US" sz="2400" spc="5" dirty="0" smtClean="0"/>
              <a:t>.</a:t>
            </a:r>
            <a:br>
              <a:rPr lang="en-US" sz="2400" spc="5" dirty="0" smtClean="0"/>
            </a:br>
            <a:br>
              <a:rPr lang="en-US" sz="2400" spc="5" dirty="0" smtClean="0"/>
            </a:br>
            <a:r>
              <a:rPr lang="en-US" sz="2400" spc="5" dirty="0" smtClean="0"/>
              <a:t>3</a:t>
            </a:r>
            <a:r>
              <a:rPr lang="en-US" sz="2400" spc="5" dirty="0"/>
              <a:t>. Freelancers &amp; Professionals – who present their work to potential clients or collaborators</a:t>
            </a:r>
            <a:r>
              <a:rPr lang="en-US" sz="2400" spc="5" dirty="0" smtClean="0"/>
              <a:t>.</a:t>
            </a:r>
            <a:br>
              <a:rPr lang="en-US" sz="2400" spc="5" dirty="0" smtClean="0"/>
            </a:br>
            <a:br>
              <a:rPr lang="en-US" sz="2400" spc="5" dirty="0" smtClean="0"/>
            </a:br>
            <a:r>
              <a:rPr lang="en-US" sz="2400" spc="5" dirty="0" smtClean="0"/>
              <a:t>4</a:t>
            </a:r>
            <a:r>
              <a:rPr lang="en-US" sz="2400" spc="5" dirty="0"/>
              <a:t>. Educators &amp; Peers – who may review the portfolio for academic, mentoring, or networking purposes</a:t>
            </a:r>
            <a:r>
              <a:rPr lang="en-US" sz="3200" spc="5" dirty="0"/>
              <a:t>.</a:t>
            </a:r>
            <a:br>
              <a:rPr lang="en-US" sz="3200" spc="5" dirty="0"/>
            </a:br>
            <a:br>
              <a:rPr lang="en-US" sz="3200" spc="5" dirty="0" smtClean="0"/>
            </a:br>
            <a:br>
              <a:rPr lang="en-US" sz="3200" spc="5" dirty="0"/>
            </a:br>
            <a:br>
              <a:rPr lang="en-US" sz="3200" spc="5" dirty="0" smtClean="0"/>
            </a:br>
            <a:br>
              <a:rPr lang="en-US" sz="3200" spc="5" dirty="0"/>
            </a:b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11329035" cy="80464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</a:t>
            </a:r>
            <a:r>
              <a:rPr lang="en-IN" sz="3600" spc="10" dirty="0" smtClean="0"/>
              <a:t>TECHNIQUES</a:t>
            </a:r>
            <a:br>
              <a:rPr lang="en-IN" sz="3600" spc="10" dirty="0" smtClean="0"/>
            </a:br>
            <a:r>
              <a:rPr lang="en-IN" sz="3600" spc="10" dirty="0" smtClean="0"/>
              <a:t>      </a:t>
            </a:r>
            <a:r>
              <a:rPr lang="en-IN" sz="3600" spc="10" dirty="0" smtClean="0">
                <a:latin typeface="Sitka Text" panose="02000505000000020004" pitchFamily="2" charset="0"/>
              </a:rPr>
              <a:t>TOOLS:</a:t>
            </a:r>
            <a:br>
              <a:rPr lang="en-IN" sz="3600" spc="10" dirty="0"/>
            </a:br>
            <a:r>
              <a:rPr lang="en-IN" sz="3600" spc="10" dirty="0" smtClean="0"/>
              <a:t>              </a:t>
            </a:r>
            <a:r>
              <a:rPr lang="en-IN" sz="1800" spc="10" dirty="0" smtClean="0"/>
              <a:t>HTML5 </a:t>
            </a:r>
            <a:r>
              <a:rPr lang="en-IN" sz="1800" spc="10" dirty="0"/>
              <a:t>– for structuring the web pages and content</a:t>
            </a:r>
            <a:r>
              <a:rPr lang="en-IN" sz="1800" spc="10" dirty="0" smtClean="0"/>
              <a:t>.    </a:t>
            </a:r>
            <a:br>
              <a:rPr lang="en-IN" sz="1800" spc="10" dirty="0" smtClean="0"/>
            </a:br>
            <a:r>
              <a:rPr lang="en-IN" sz="1800" spc="10" dirty="0" smtClean="0"/>
              <a:t>                            CSS3 </a:t>
            </a:r>
            <a:r>
              <a:rPr lang="en-IN" sz="1800" spc="10" dirty="0"/>
              <a:t>– for styling, layout design, and responsiveness</a:t>
            </a:r>
            <a:r>
              <a:rPr lang="en-IN" sz="1800" spc="10" dirty="0" smtClean="0"/>
              <a:t>.</a:t>
            </a:r>
            <a:br>
              <a:rPr lang="en-IN" sz="1800" spc="10" dirty="0" smtClean="0"/>
            </a:br>
            <a:r>
              <a:rPr lang="en-IN" sz="1800" spc="10" dirty="0"/>
              <a:t> </a:t>
            </a:r>
            <a:r>
              <a:rPr lang="en-IN" sz="1800" spc="10" dirty="0" smtClean="0"/>
              <a:t>                           JavaScript </a:t>
            </a:r>
            <a:r>
              <a:rPr lang="en-IN" sz="1800" spc="10" dirty="0"/>
              <a:t>– for adding interactivity and dynamic features</a:t>
            </a:r>
            <a:r>
              <a:rPr lang="en-IN" sz="1800" spc="10" dirty="0" smtClean="0"/>
              <a:t>.</a:t>
            </a:r>
            <a:br>
              <a:rPr lang="en-IN" sz="1800" spc="10" dirty="0" smtClean="0"/>
            </a:br>
            <a:r>
              <a:rPr lang="en-IN" sz="1800" spc="10" dirty="0"/>
              <a:t> </a:t>
            </a:r>
            <a:r>
              <a:rPr lang="en-IN" sz="1800" spc="10" dirty="0" smtClean="0"/>
              <a:t>                           Code </a:t>
            </a:r>
            <a:r>
              <a:rPr lang="en-IN" sz="1800" spc="10" dirty="0"/>
              <a:t>Editor (VS Code / Sublime Text) – for writing and managing </a:t>
            </a:r>
            <a:r>
              <a:rPr lang="en-IN" sz="1800" spc="10" dirty="0" smtClean="0"/>
              <a:t>code.                                           </a:t>
            </a:r>
            <a:br>
              <a:rPr lang="en-IN" sz="1800" spc="10" dirty="0" smtClean="0"/>
            </a:br>
            <a:r>
              <a:rPr lang="en-IN" sz="1800" spc="10" dirty="0" smtClean="0"/>
              <a:t>                            Version </a:t>
            </a:r>
            <a:r>
              <a:rPr lang="en-IN" sz="1800" spc="10" dirty="0"/>
              <a:t>Control (</a:t>
            </a:r>
            <a:r>
              <a:rPr lang="en-IN" sz="1800" spc="10" dirty="0" smtClean="0"/>
              <a:t>Git) </a:t>
            </a:r>
            <a:r>
              <a:rPr lang="en-IN" sz="1800" spc="10" dirty="0"/>
              <a:t>– for managing code versions </a:t>
            </a:r>
            <a:r>
              <a:rPr lang="en-IN" sz="1800" spc="10" dirty="0" smtClean="0"/>
              <a:t>and hosting </a:t>
            </a:r>
            <a:r>
              <a:rPr lang="en-IN" sz="1800" spc="10" dirty="0"/>
              <a:t>the portfolio online.</a:t>
            </a:r>
            <a:br>
              <a:rPr lang="en-IN" sz="3600" spc="10" dirty="0"/>
            </a:br>
            <a:r>
              <a:rPr lang="en-IN" sz="3600" spc="10" dirty="0" smtClean="0"/>
              <a:t>    </a:t>
            </a:r>
            <a:br>
              <a:rPr lang="en-IN" sz="3600" spc="10" dirty="0" smtClean="0"/>
            </a:br>
            <a:r>
              <a:rPr lang="en-IN" sz="3600" spc="10" dirty="0" smtClean="0"/>
              <a:t> </a:t>
            </a:r>
            <a:r>
              <a:rPr lang="en-IN" sz="3600" spc="10" dirty="0">
                <a:latin typeface="Calisto MT" panose="02040603050505030304" pitchFamily="18" charset="0"/>
              </a:rPr>
              <a:t>TECHNIQUES:</a:t>
            </a:r>
            <a:br>
              <a:rPr lang="en-IN" sz="3600" spc="10" dirty="0">
                <a:latin typeface="Calisto MT" panose="02040603050505030304" pitchFamily="18" charset="0"/>
              </a:rPr>
            </a:br>
            <a:r>
              <a:rPr lang="en-IN" sz="3600" spc="10" dirty="0" smtClean="0">
                <a:latin typeface="Calisto MT" panose="02040603050505030304" pitchFamily="18" charset="0"/>
              </a:rPr>
              <a:t>                 </a:t>
            </a:r>
            <a:r>
              <a:rPr lang="en-IN" sz="1800" spc="10" dirty="0" smtClean="0">
                <a:latin typeface="Calisto MT" panose="02040603050505030304" pitchFamily="18" charset="0"/>
              </a:rPr>
              <a:t>Responsive </a:t>
            </a:r>
            <a:r>
              <a:rPr lang="en-IN" sz="1800" spc="10" dirty="0">
                <a:latin typeface="Calisto MT" panose="02040603050505030304" pitchFamily="18" charset="0"/>
              </a:rPr>
              <a:t>Web </a:t>
            </a:r>
            <a:r>
              <a:rPr lang="en-IN" sz="1800" spc="10" dirty="0" smtClean="0">
                <a:latin typeface="Calisto MT" panose="02040603050505030304" pitchFamily="18" charset="0"/>
              </a:rPr>
              <a:t>Design– </a:t>
            </a:r>
            <a:r>
              <a:rPr lang="en-IN" sz="1800" spc="10" dirty="0">
                <a:latin typeface="Calisto MT" panose="02040603050505030304" pitchFamily="18" charset="0"/>
              </a:rPr>
              <a:t>to ensure compatibility across devices (desktop, tablet, mobile</a:t>
            </a:r>
            <a:r>
              <a:rPr lang="en-IN" sz="1800" spc="10" dirty="0" smtClean="0">
                <a:latin typeface="Calisto MT" panose="02040603050505030304" pitchFamily="18" charset="0"/>
              </a:rPr>
              <a:t>).</a:t>
            </a:r>
            <a:br>
              <a:rPr lang="en-IN" sz="1800" spc="10" dirty="0" smtClean="0">
                <a:latin typeface="Calisto MT" panose="02040603050505030304" pitchFamily="18" charset="0"/>
              </a:rPr>
            </a:br>
            <a:r>
              <a:rPr lang="en-IN" sz="1800" spc="10" dirty="0" smtClean="0">
                <a:latin typeface="Calisto MT" panose="02040603050505030304" pitchFamily="18" charset="0"/>
              </a:rPr>
              <a:t>                                 </a:t>
            </a:r>
            <a:r>
              <a:rPr lang="en-IN" sz="1800" spc="10" dirty="0" err="1" smtClean="0">
                <a:latin typeface="Calisto MT" panose="02040603050505030304" pitchFamily="18" charset="0"/>
              </a:rPr>
              <a:t>Flexbox</a:t>
            </a:r>
            <a:r>
              <a:rPr lang="en-IN" sz="1800" spc="10" dirty="0" smtClean="0">
                <a:latin typeface="Calisto MT" panose="02040603050505030304" pitchFamily="18" charset="0"/>
              </a:rPr>
              <a:t> </a:t>
            </a:r>
            <a:r>
              <a:rPr lang="en-IN" sz="1800" spc="10" dirty="0">
                <a:latin typeface="Calisto MT" panose="02040603050505030304" pitchFamily="18" charset="0"/>
              </a:rPr>
              <a:t>and Grid Layouts – for modern, flexible page structuring</a:t>
            </a:r>
            <a:r>
              <a:rPr lang="en-IN" sz="1800" spc="10" dirty="0" smtClean="0">
                <a:latin typeface="Calisto MT" panose="02040603050505030304" pitchFamily="18" charset="0"/>
              </a:rPr>
              <a:t>.</a:t>
            </a:r>
            <a:br>
              <a:rPr lang="en-IN" sz="1800" spc="10" dirty="0" smtClean="0">
                <a:latin typeface="Calisto MT" panose="02040603050505030304" pitchFamily="18" charset="0"/>
              </a:rPr>
            </a:br>
            <a:r>
              <a:rPr lang="en-IN" sz="1800" spc="10" dirty="0" smtClean="0">
                <a:latin typeface="Calisto MT" panose="02040603050505030304" pitchFamily="18" charset="0"/>
              </a:rPr>
              <a:t>                                 DOM </a:t>
            </a:r>
            <a:r>
              <a:rPr lang="en-IN" sz="1800" spc="10" dirty="0">
                <a:latin typeface="Calisto MT" panose="02040603050505030304" pitchFamily="18" charset="0"/>
              </a:rPr>
              <a:t>Manipulation with JavaScript – to make the site interactive</a:t>
            </a:r>
            <a:r>
              <a:rPr lang="en-IN" sz="1800" spc="10" dirty="0" smtClean="0">
                <a:latin typeface="Calisto MT" panose="02040603050505030304" pitchFamily="18" charset="0"/>
              </a:rPr>
              <a:t>.</a:t>
            </a:r>
            <a:br>
              <a:rPr lang="en-IN" sz="1800" spc="10" dirty="0" smtClean="0">
                <a:latin typeface="Calisto MT" panose="02040603050505030304" pitchFamily="18" charset="0"/>
              </a:rPr>
            </a:br>
            <a:r>
              <a:rPr lang="en-IN" sz="1800" spc="10" dirty="0" smtClean="0">
                <a:latin typeface="Calisto MT" panose="02040603050505030304" pitchFamily="18" charset="0"/>
              </a:rPr>
              <a:t>                                 Form </a:t>
            </a:r>
            <a:r>
              <a:rPr lang="en-IN" sz="1800" spc="10" dirty="0">
                <a:latin typeface="Calisto MT" panose="02040603050505030304" pitchFamily="18" charset="0"/>
              </a:rPr>
              <a:t>Handling – for creating a functional contact section</a:t>
            </a:r>
            <a:r>
              <a:rPr lang="en-IN" sz="1800" spc="10" dirty="0" smtClean="0">
                <a:latin typeface="Calisto MT" panose="02040603050505030304" pitchFamily="18" charset="0"/>
              </a:rPr>
              <a:t>.</a:t>
            </a:r>
            <a:br>
              <a:rPr lang="en-IN" sz="1800" spc="10" dirty="0" smtClean="0">
                <a:latin typeface="Calisto MT" panose="02040603050505030304" pitchFamily="18" charset="0"/>
              </a:rPr>
            </a:br>
            <a:r>
              <a:rPr lang="en-IN" sz="1800" spc="10" dirty="0" smtClean="0">
                <a:latin typeface="Calisto MT" panose="02040603050505030304" pitchFamily="18" charset="0"/>
              </a:rPr>
              <a:t>                                 Smooth </a:t>
            </a:r>
            <a:r>
              <a:rPr lang="en-IN" sz="1800" spc="10" dirty="0">
                <a:latin typeface="Calisto MT" panose="02040603050505030304" pitchFamily="18" charset="0"/>
              </a:rPr>
              <a:t>Navigation &amp; Animations – to improve user experience and engagement.</a:t>
            </a:r>
            <a:br>
              <a:rPr lang="en-IN" sz="3600" spc="10" dirty="0"/>
            </a:br>
            <a:br>
              <a:rPr lang="en-IN" sz="3600" spc="10" dirty="0" smtClean="0"/>
            </a:br>
            <a:br>
              <a:rPr lang="en-IN" sz="3600" spc="10" dirty="0"/>
            </a:br>
            <a:br>
              <a:rPr lang="en-IN" sz="3600" spc="10" dirty="0" smtClean="0"/>
            </a:b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6"/>
            <a:ext cx="9013826" cy="63972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 panose="020B0603020202020204"/>
                <a:cs typeface="Trebuchet MS" panose="020B0603020202020204"/>
              </a:rPr>
              <a:t>POTFOLIO DESIGN AND </a:t>
            </a:r>
            <a:r>
              <a:rPr lang="en-IN" sz="4000" b="1" spc="15" dirty="0" smtClean="0">
                <a:latin typeface="Trebuchet MS" panose="020B0603020202020204"/>
                <a:cs typeface="Trebuchet MS" panose="020B0603020202020204"/>
              </a:rPr>
              <a:t>LAYOUT</a:t>
            </a:r>
            <a:endParaRPr lang="en-IN" sz="4000" b="1" spc="15" dirty="0" smtClean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b="1" spc="15" dirty="0" smtClean="0">
                <a:latin typeface="Trebuchet MS" panose="020B0603020202020204"/>
                <a:cs typeface="Trebuchet MS" panose="020B0603020202020204"/>
              </a:rPr>
              <a:t>POTFOLIO:</a:t>
            </a:r>
            <a:endParaRPr lang="en-US" sz="3200" b="1" spc="15" dirty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 panose="020B0603020202020204"/>
                <a:cs typeface="Trebuchet MS" panose="020B0603020202020204"/>
              </a:rPr>
              <a:t>Header/</a:t>
            </a:r>
            <a:r>
              <a:rPr lang="en-US" sz="2000" dirty="0" err="1">
                <a:latin typeface="Trebuchet MS" panose="020B0603020202020204"/>
                <a:cs typeface="Trebuchet MS" panose="020B0603020202020204"/>
              </a:rPr>
              <a:t>Nav</a:t>
            </a:r>
            <a:r>
              <a:rPr lang="en-US" sz="2000" dirty="0">
                <a:latin typeface="Trebuchet MS" panose="020B0603020202020204"/>
                <a:cs typeface="Trebuchet MS" panose="020B0603020202020204"/>
              </a:rPr>
              <a:t> Bar – links to Home, About, Skills, Projects, Contact</a:t>
            </a:r>
            <a:r>
              <a:rPr lang="en-US" sz="2000" dirty="0" smtClean="0">
                <a:latin typeface="Trebuchet MS" panose="020B0603020202020204"/>
                <a:cs typeface="Trebuchet MS" panose="020B0603020202020204"/>
              </a:rPr>
              <a:t>.</a:t>
            </a:r>
            <a:endParaRPr lang="en-US" sz="2000" dirty="0" smtClean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 smtClean="0">
                <a:latin typeface="Trebuchet MS" panose="020B0603020202020204"/>
                <a:cs typeface="Trebuchet MS" panose="020B0603020202020204"/>
              </a:rPr>
              <a:t>Home </a:t>
            </a:r>
            <a:r>
              <a:rPr lang="en-US" sz="2000" dirty="0">
                <a:latin typeface="Trebuchet MS" panose="020B0603020202020204"/>
                <a:cs typeface="Trebuchet MS" panose="020B0603020202020204"/>
              </a:rPr>
              <a:t>– introduction with name, tagline, and banner</a:t>
            </a:r>
            <a:r>
              <a:rPr lang="en-US" sz="2000" dirty="0" smtClean="0">
                <a:latin typeface="Trebuchet MS" panose="020B0603020202020204"/>
                <a:cs typeface="Trebuchet MS" panose="020B0603020202020204"/>
              </a:rPr>
              <a:t>.</a:t>
            </a:r>
            <a:endParaRPr lang="en-US" sz="2000" dirty="0" smtClean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 smtClean="0">
                <a:latin typeface="Trebuchet MS" panose="020B0603020202020204"/>
                <a:cs typeface="Trebuchet MS" panose="020B0603020202020204"/>
              </a:rPr>
              <a:t>About </a:t>
            </a:r>
            <a:r>
              <a:rPr lang="en-US" sz="2000" dirty="0">
                <a:latin typeface="Trebuchet MS" panose="020B0603020202020204"/>
                <a:cs typeface="Trebuchet MS" panose="020B0603020202020204"/>
              </a:rPr>
              <a:t>– personal details, education, and profile </a:t>
            </a:r>
            <a:r>
              <a:rPr lang="en-US" sz="2000" dirty="0" err="1">
                <a:latin typeface="Trebuchet MS" panose="020B0603020202020204"/>
                <a:cs typeface="Trebuchet MS" panose="020B0603020202020204"/>
              </a:rPr>
              <a:t>photo.Skills</a:t>
            </a:r>
            <a:r>
              <a:rPr lang="en-US" sz="2000" dirty="0">
                <a:latin typeface="Trebuchet MS" panose="020B0603020202020204"/>
                <a:cs typeface="Trebuchet MS" panose="020B0603020202020204"/>
              </a:rPr>
              <a:t> – technical skills shown using progress bars or cards</a:t>
            </a:r>
            <a:r>
              <a:rPr lang="en-US" sz="2000" dirty="0" smtClean="0">
                <a:latin typeface="Trebuchet MS" panose="020B0603020202020204"/>
                <a:cs typeface="Trebuchet MS" panose="020B0603020202020204"/>
              </a:rPr>
              <a:t>.</a:t>
            </a:r>
            <a:endParaRPr lang="en-US" sz="2000" dirty="0" smtClean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 smtClean="0">
                <a:latin typeface="Trebuchet MS" panose="020B0603020202020204"/>
                <a:cs typeface="Trebuchet MS" panose="020B0603020202020204"/>
              </a:rPr>
              <a:t>Projects </a:t>
            </a:r>
            <a:r>
              <a:rPr lang="en-US" sz="2000" dirty="0">
                <a:latin typeface="Trebuchet MS" panose="020B0603020202020204"/>
                <a:cs typeface="Trebuchet MS" panose="020B0603020202020204"/>
              </a:rPr>
              <a:t>– sample projects in a grid layout with descriptions</a:t>
            </a:r>
            <a:r>
              <a:rPr lang="en-US" sz="2000" dirty="0" smtClean="0">
                <a:latin typeface="Trebuchet MS" panose="020B0603020202020204"/>
                <a:cs typeface="Trebuchet MS" panose="020B0603020202020204"/>
              </a:rPr>
              <a:t>.</a:t>
            </a:r>
            <a:endParaRPr lang="en-US" sz="2000" dirty="0" smtClean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 smtClean="0">
                <a:latin typeface="Trebuchet MS" panose="020B0603020202020204"/>
                <a:cs typeface="Trebuchet MS" panose="020B0603020202020204"/>
              </a:rPr>
              <a:t>Contact </a:t>
            </a:r>
            <a:r>
              <a:rPr lang="en-US" sz="2000" dirty="0">
                <a:latin typeface="Trebuchet MS" panose="020B0603020202020204"/>
                <a:cs typeface="Trebuchet MS" panose="020B0603020202020204"/>
              </a:rPr>
              <a:t>– form and social media links</a:t>
            </a:r>
            <a:r>
              <a:rPr lang="en-US" sz="2000" dirty="0" smtClean="0">
                <a:latin typeface="Trebuchet MS" panose="020B0603020202020204"/>
                <a:cs typeface="Trebuchet MS" panose="020B0603020202020204"/>
              </a:rPr>
              <a:t>.</a:t>
            </a:r>
            <a:endParaRPr lang="en-US" sz="2000" dirty="0" smtClean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 smtClean="0">
                <a:latin typeface="Trebuchet MS" panose="020B0603020202020204"/>
                <a:cs typeface="Trebuchet MS" panose="020B0603020202020204"/>
              </a:rPr>
              <a:t>Footer </a:t>
            </a:r>
            <a:r>
              <a:rPr lang="en-US" sz="2000" dirty="0">
                <a:latin typeface="Trebuchet MS" panose="020B0603020202020204"/>
                <a:cs typeface="Trebuchet MS" panose="020B0603020202020204"/>
              </a:rPr>
              <a:t>– copyright and quick links</a:t>
            </a:r>
            <a:r>
              <a:rPr lang="en-US" sz="2000" dirty="0" smtClean="0">
                <a:latin typeface="Trebuchet MS" panose="020B0603020202020204"/>
                <a:cs typeface="Trebuchet MS" panose="020B0603020202020204"/>
              </a:rPr>
              <a:t>.</a:t>
            </a:r>
            <a:endParaRPr lang="en-US" sz="2000" dirty="0" smtClean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dirty="0" smtClean="0">
                <a:latin typeface="Trebuchet MS" panose="020B0603020202020204"/>
                <a:cs typeface="Trebuchet MS" panose="020B0603020202020204"/>
              </a:rPr>
              <a:t>LAYOUT STYLE</a:t>
            </a:r>
            <a:r>
              <a:rPr lang="en-US" sz="2000" dirty="0" smtClean="0">
                <a:latin typeface="Trebuchet MS" panose="020B0603020202020204"/>
                <a:cs typeface="Trebuchet MS" panose="020B0603020202020204"/>
              </a:rPr>
              <a:t>:</a:t>
            </a:r>
            <a:endParaRPr lang="en-US" sz="2000" dirty="0" smtClean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 smtClean="0">
                <a:latin typeface="Trebuchet MS" panose="020B0603020202020204"/>
                <a:cs typeface="Trebuchet MS" panose="020B0603020202020204"/>
              </a:rPr>
              <a:t>Grid </a:t>
            </a:r>
            <a:r>
              <a:rPr lang="en-US" sz="2000" dirty="0">
                <a:latin typeface="Trebuchet MS" panose="020B0603020202020204"/>
                <a:cs typeface="Trebuchet MS" panose="020B0603020202020204"/>
              </a:rPr>
              <a:t>and </a:t>
            </a:r>
            <a:r>
              <a:rPr lang="en-US" sz="2000" dirty="0" err="1">
                <a:latin typeface="Trebuchet MS" panose="020B0603020202020204"/>
                <a:cs typeface="Trebuchet MS" panose="020B0603020202020204"/>
              </a:rPr>
              <a:t>Flexbox</a:t>
            </a:r>
            <a:r>
              <a:rPr lang="en-US" sz="2000" dirty="0">
                <a:latin typeface="Trebuchet MS" panose="020B0603020202020204"/>
                <a:cs typeface="Trebuchet MS" panose="020B0603020202020204"/>
              </a:rPr>
              <a:t> for responsive structuring</a:t>
            </a:r>
            <a:r>
              <a:rPr lang="en-US" sz="2000" dirty="0" smtClean="0">
                <a:latin typeface="Trebuchet MS" panose="020B0603020202020204"/>
                <a:cs typeface="Trebuchet MS" panose="020B0603020202020204"/>
              </a:rPr>
              <a:t>.</a:t>
            </a:r>
            <a:endParaRPr lang="en-US" sz="2000" dirty="0" smtClean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 smtClean="0">
                <a:latin typeface="Trebuchet MS" panose="020B0603020202020204"/>
                <a:cs typeface="Trebuchet MS" panose="020B0603020202020204"/>
              </a:rPr>
              <a:t>Consistent </a:t>
            </a:r>
            <a:r>
              <a:rPr lang="en-US" sz="2000" dirty="0">
                <a:latin typeface="Trebuchet MS" panose="020B0603020202020204"/>
                <a:cs typeface="Trebuchet MS" panose="020B0603020202020204"/>
              </a:rPr>
              <a:t>color scheme (2–3 main colors for branding</a:t>
            </a:r>
            <a:r>
              <a:rPr lang="en-US" sz="2000" dirty="0" smtClean="0">
                <a:latin typeface="Trebuchet MS" panose="020B0603020202020204"/>
                <a:cs typeface="Trebuchet MS" panose="020B0603020202020204"/>
              </a:rPr>
              <a:t>).</a:t>
            </a:r>
            <a:endParaRPr lang="en-US" sz="2000" dirty="0" smtClean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 smtClean="0">
                <a:latin typeface="Trebuchet MS" panose="020B0603020202020204"/>
                <a:cs typeface="Trebuchet MS" panose="020B0603020202020204"/>
              </a:rPr>
              <a:t>Readable </a:t>
            </a:r>
            <a:r>
              <a:rPr lang="en-US" sz="2000" dirty="0">
                <a:latin typeface="Trebuchet MS" panose="020B0603020202020204"/>
                <a:cs typeface="Trebuchet MS" panose="020B0603020202020204"/>
              </a:rPr>
              <a:t>typography with hierarchy (headings, subheadings, body text</a:t>
            </a:r>
            <a:r>
              <a:rPr lang="en-US" sz="2000" dirty="0" smtClean="0">
                <a:latin typeface="Trebuchet MS" panose="020B0603020202020204"/>
                <a:cs typeface="Trebuchet MS" panose="020B0603020202020204"/>
              </a:rPr>
              <a:t>).</a:t>
            </a:r>
            <a:endParaRPr lang="en-US" sz="2000" dirty="0" smtClean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 smtClean="0">
                <a:latin typeface="Trebuchet MS" panose="020B0603020202020204"/>
                <a:cs typeface="Trebuchet MS" panose="020B0603020202020204"/>
              </a:rPr>
              <a:t>Interactive </a:t>
            </a:r>
            <a:r>
              <a:rPr lang="en-US" sz="2000" dirty="0">
                <a:latin typeface="Trebuchet MS" panose="020B0603020202020204"/>
                <a:cs typeface="Trebuchet MS" panose="020B0603020202020204"/>
              </a:rPr>
              <a:t>elements (hover effects, smooth scrolling, animations).</a:t>
            </a:r>
            <a:endParaRPr lang="en-US" sz="2000" dirty="0" smtClean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 smtClean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20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494633"/>
          </a:xfrm>
        </p:spPr>
        <p:txBody>
          <a:bodyPr/>
          <a:lstStyle/>
          <a:p>
            <a:r>
              <a:rPr lang="en-IN" dirty="0"/>
              <a:t>FEATURES AND </a:t>
            </a:r>
            <a:r>
              <a:rPr lang="en-IN" dirty="0" smtClean="0"/>
              <a:t>FUNCTIONALITY</a:t>
            </a:r>
            <a:br>
              <a:rPr lang="en-IN" dirty="0" smtClean="0"/>
            </a:br>
            <a:br>
              <a:rPr lang="en-IN" dirty="0"/>
            </a:br>
            <a:r>
              <a:rPr lang="en-IN" sz="2400" dirty="0"/>
              <a:t>Responsive Design – Works smoothly on desktop, tablet, and mobile</a:t>
            </a:r>
            <a:r>
              <a:rPr lang="en-IN" sz="2400" dirty="0" smtClean="0"/>
              <a:t>.</a:t>
            </a:r>
            <a:br>
              <a:rPr lang="en-IN" sz="2400" dirty="0" smtClean="0"/>
            </a:br>
            <a:r>
              <a:rPr lang="en-IN" sz="2400" dirty="0" smtClean="0"/>
              <a:t>Navigation </a:t>
            </a:r>
            <a:r>
              <a:rPr lang="en-IN" sz="2400" dirty="0"/>
              <a:t>Bar – Easy movement between Home, About, Skills, Projects, and Contact</a:t>
            </a:r>
            <a:r>
              <a:rPr lang="en-IN" sz="2400" dirty="0" smtClean="0"/>
              <a:t>.</a:t>
            </a:r>
            <a:br>
              <a:rPr lang="en-IN" sz="2400" dirty="0" smtClean="0"/>
            </a:br>
            <a:r>
              <a:rPr lang="en-IN" sz="2400" dirty="0" smtClean="0"/>
              <a:t>Interactive </a:t>
            </a:r>
            <a:r>
              <a:rPr lang="en-IN" sz="2400" dirty="0"/>
              <a:t>UI – Hover effects, smooth scrolling, and animations</a:t>
            </a:r>
            <a:r>
              <a:rPr lang="en-IN" sz="2400" dirty="0" smtClean="0"/>
              <a:t>.</a:t>
            </a:r>
            <a:br>
              <a:rPr lang="en-IN" sz="2400" dirty="0" smtClean="0"/>
            </a:br>
            <a:r>
              <a:rPr lang="en-IN" sz="2400" dirty="0" smtClean="0"/>
              <a:t>Skills </a:t>
            </a:r>
            <a:r>
              <a:rPr lang="en-IN" sz="2400" dirty="0"/>
              <a:t>Section – Visual display of coding and technical skills</a:t>
            </a:r>
            <a:r>
              <a:rPr lang="en-IN" sz="2400" dirty="0" smtClean="0"/>
              <a:t>.</a:t>
            </a:r>
            <a:br>
              <a:rPr lang="en-IN" sz="2400" dirty="0" smtClean="0"/>
            </a:br>
            <a:r>
              <a:rPr lang="en-IN" sz="2400" dirty="0" smtClean="0"/>
              <a:t>Projects </a:t>
            </a:r>
            <a:r>
              <a:rPr lang="en-IN" sz="2400" dirty="0"/>
              <a:t>Showcase – Grid layout with descriptions and links</a:t>
            </a:r>
            <a:r>
              <a:rPr lang="en-IN" sz="2400" dirty="0" smtClean="0"/>
              <a:t>.</a:t>
            </a:r>
            <a:br>
              <a:rPr lang="en-IN" sz="2400" dirty="0" smtClean="0"/>
            </a:br>
            <a:r>
              <a:rPr lang="en-IN" sz="2400" dirty="0" smtClean="0"/>
              <a:t>Contact </a:t>
            </a:r>
            <a:r>
              <a:rPr lang="en-IN" sz="2400" dirty="0"/>
              <a:t>Form – Allows users to send queries directly</a:t>
            </a:r>
            <a:r>
              <a:rPr lang="en-IN" sz="2400" dirty="0" smtClean="0"/>
              <a:t>.</a:t>
            </a:r>
            <a:br>
              <a:rPr lang="en-IN" sz="2400" dirty="0" smtClean="0"/>
            </a:br>
            <a:r>
              <a:rPr lang="en-IN" sz="2400" dirty="0" smtClean="0"/>
              <a:t>Social </a:t>
            </a:r>
            <a:r>
              <a:rPr lang="en-IN" sz="2400" dirty="0"/>
              <a:t>Media Integration – Links to </a:t>
            </a:r>
            <a:r>
              <a:rPr lang="en-IN" sz="2400" dirty="0" err="1"/>
              <a:t>GitHub</a:t>
            </a:r>
            <a:r>
              <a:rPr lang="en-IN" sz="2400" dirty="0"/>
              <a:t>, LinkedIn, etc</a:t>
            </a:r>
            <a:r>
              <a:rPr lang="en-IN" sz="2400" dirty="0" smtClean="0"/>
              <a:t>.</a:t>
            </a:r>
            <a:br>
              <a:rPr lang="en-IN" sz="2400" dirty="0" smtClean="0"/>
            </a:br>
            <a:r>
              <a:rPr lang="en-IN" sz="2400" dirty="0" smtClean="0"/>
              <a:t>Clean </a:t>
            </a:r>
            <a:r>
              <a:rPr lang="en-IN" sz="2400" dirty="0"/>
              <a:t>Layout – Simple, modern, and user-friendly design.</a:t>
            </a:r>
            <a:br>
              <a:rPr lang="en-IN" dirty="0"/>
            </a:br>
            <a:br>
              <a:rPr lang="en-IN" dirty="0"/>
            </a:br>
            <a:br>
              <a:rPr lang="en-IN" dirty="0" smtClean="0"/>
            </a:br>
            <a:br>
              <a:rPr lang="en-IN" dirty="0"/>
            </a:b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4737</Words>
  <Application>WPS Presentation</Application>
  <PresentationFormat>Custom</PresentationFormat>
  <Paragraphs>81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Arial</vt:lpstr>
      <vt:lpstr>SimSun</vt:lpstr>
      <vt:lpstr>Wingdings</vt:lpstr>
      <vt:lpstr>Trebuchet MS</vt:lpstr>
      <vt:lpstr>Times New Roman</vt:lpstr>
      <vt:lpstr>Roboto</vt:lpstr>
      <vt:lpstr>Calibri</vt:lpstr>
      <vt:lpstr>Bahnschrift SemiBold Condensed</vt:lpstr>
      <vt:lpstr>Arial Black</vt:lpstr>
      <vt:lpstr>Sitka Text</vt:lpstr>
      <vt:lpstr>Calisto MT</vt:lpstr>
      <vt:lpstr>Microsoft YaHei</vt:lpstr>
      <vt:lpstr>Arial Unicode MS</vt:lpstr>
      <vt:lpstr>Calibri</vt:lpstr>
      <vt:lpstr>Office Theme</vt:lpstr>
      <vt:lpstr>Digital Portfolio  </vt:lpstr>
      <vt:lpstr>PROJECT TITLE</vt:lpstr>
      <vt:lpstr>AGENDA</vt:lpstr>
      <vt:lpstr>PROBLEM	STATEMENT     </vt:lpstr>
      <vt:lpstr>PROJECT	OVERVIEW  The project “Interactive Digital Portfolio using Front-End Development” focuses on creating a responsive and user-friendly web-based portfolio to showcase an individual’s profile, skills, projects, and contact details. Using front-end technologies like HTML, CSS, and JavaScript, the portfolio will provide an engaging interface with smooth navigation and interactive features. It aims to replace traditional static resumes with a modern, digital platform that enhances personal branding and accessibility across devices.      </vt:lpstr>
      <vt:lpstr>WHO ARE THE END USERS?   1. Students &amp; Job Seekers – who use the portfolio to showcase their skills, projects, and achievements to recruiters.  2. Recruiters &amp; Employers – who view the portfolio to evaluate the candidate’s abilities, creativity, and technical expertise.  3. Freelancers &amp; Professionals – who present their work to potential clients or collaborators.  4. Educators &amp; Peers – who may review the portfolio for academic, mentoring, or networking purposes.     </vt:lpstr>
      <vt:lpstr>TOOLS AND TECHNIQUES       TOOLS:               HTML5 – for structuring the web pages and content.                                 CSS3 – for styling, layout design, and responsiveness.                             JavaScript – for adding interactivity and dynamic features.                             Code Editor (VS Code / Sublime Text) – for writing and managing code.                                                                        Version Control (Git) – for managing code versions and hosting the portfolio online.       TECHNIQUES:                  Responsive Web Design– to ensure compatibility across devices (desktop, tablet, mobile).                                  Flexbox and Grid Layouts – for modern, flexible page structuring.                                  DOM Manipulation with JavaScript – to make the site interactive.                                  Form Handling – for creating a functional contact section.                                  Smooth Navigation &amp; Animations – to improve user experience and engagement.    </vt:lpstr>
      <vt:lpstr>PowerPoint 演示文稿</vt:lpstr>
      <vt:lpstr>FEATURES AND FUNCTIONALITY  Responsive Design – Works smoothly on desktop, tablet, and mobile. Navigation Bar – Easy movement between Home, About, Skills, Projects, and Contact. Interactive UI – Hover effects, smooth scrolling, and animations. Skills Section – Visual display of coding and technical skills. Projects Showcase – Grid layout with descriptions and links. Contact Form – Allows users to send queries directly. Social Media Integration – Links to GitHub, LinkedIn, etc. Clean Layout – Simple, modern, and user-friendly design.     </vt:lpstr>
      <vt:lpstr>RESULTS AND SCREENSHOTS</vt:lpstr>
      <vt:lpstr>CONCLUSION  The project “Interactive Digital Portfolio using Front-End Development” successfully demonstrates how modern web technologies like HTML, CSS, and JavaScript can be used to build a responsive, user-friendly, and engaging portfolio. Unlike traditional resumes, this portfolio provides an interactive platform to showcase personal details, skills, and projects in a professional manner. It enhances personal branding, improves accessibility across devices, and serves as an effective tool for students, job seekers, and professionals to present their capabilities to recruiters and clients. 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32</cp:revision>
  <dcterms:created xsi:type="dcterms:W3CDTF">2024-03-29T15:07:00Z</dcterms:created>
  <dcterms:modified xsi:type="dcterms:W3CDTF">2025-09-10T16:10:13Z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CEA4B05DDC2946B3B2BC43944F5FC7FA_12</vt:lpwstr>
  </property>
  <property fmtid="{D5CDD505-2E9C-101B-9397-08002B2CF9AE}" pid="5" name="KSOProductBuildVer">
    <vt:lpwstr>1033-12.2.0.22549</vt:lpwstr>
  </property>
</Properties>
</file>