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alibri (MS)" panose="020B0604020202020204" charset="0"/>
      <p:regular r:id="rId13"/>
    </p:embeddedFont>
    <p:embeddedFont>
      <p:font typeface="Times New Roman Bold" panose="02020803070505020304" pitchFamily="18" charset="0"/>
      <p:regular r:id="rId14"/>
      <p:bold r:id="rId15"/>
    </p:embeddedFont>
    <p:embeddedFont>
      <p:font typeface="Trebuchet MS" panose="020B0603020202020204" pitchFamily="34" charset="0"/>
      <p:regular r:id="rId16"/>
      <p:bold r:id="rId17"/>
      <p:italic r:id="rId18"/>
      <p:boldItalic r:id="rId19"/>
    </p:embeddedFont>
    <p:embeddedFont>
      <p:font typeface="Trebuchet MS Bold" panose="020B0703020202020204" pitchFamily="34" charset="0"/>
      <p:regular r:id="rId20"/>
      <p:bold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sv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id="22" name="Freeform 22"/>
          <p:cNvSpPr/>
          <p:nvPr/>
        </p:nvSpPr>
        <p:spPr>
          <a:xfrm>
            <a:off x="1314448" y="1485900"/>
            <a:ext cx="2614612" cy="2000250"/>
          </a:xfrm>
          <a:custGeom>
            <a:avLst/>
            <a:gdLst/>
            <a:ahLst/>
            <a:cxnLst/>
            <a:rect l="l" t="t" r="r" b="b"/>
            <a:pathLst>
              <a:path w="2614612" h="2000250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3" name="Group 23"/>
          <p:cNvGrpSpPr/>
          <p:nvPr/>
        </p:nvGrpSpPr>
        <p:grpSpPr>
          <a:xfrm>
            <a:off x="5629275" y="1785938"/>
            <a:ext cx="2500312" cy="2157412"/>
            <a:chOff x="0" y="0"/>
            <a:chExt cx="3333750" cy="287655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333750" cy="2876550"/>
            </a:xfrm>
            <a:custGeom>
              <a:avLst/>
              <a:gdLst/>
              <a:ahLst/>
              <a:cxnLst/>
              <a:rect l="l" t="t" r="r" b="b"/>
              <a:pathLst>
                <a:path w="3333750" h="28765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5700712" y="7843838"/>
            <a:ext cx="1085850" cy="928688"/>
            <a:chOff x="0" y="0"/>
            <a:chExt cx="1447800" cy="123825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447800" cy="1238250"/>
            </a:xfrm>
            <a:custGeom>
              <a:avLst/>
              <a:gdLst/>
              <a:ahLst/>
              <a:cxnLst/>
              <a:rect l="l" t="t" r="r" b="b"/>
              <a:pathLst>
                <a:path w="1447800" h="123825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id="27" name="TextBox 27"/>
          <p:cNvSpPr txBox="1"/>
          <p:nvPr/>
        </p:nvSpPr>
        <p:spPr>
          <a:xfrm>
            <a:off x="2285999" y="-49242"/>
            <a:ext cx="11444288" cy="1581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1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  <a:p>
            <a:pPr algn="l">
              <a:lnSpc>
                <a:spcPts val="5759"/>
              </a:lnSpc>
            </a:pPr>
            <a:endParaRPr lang="en-US" sz="4800" b="1">
              <a:solidFill>
                <a:srgbClr val="0F0F0F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grpSp>
        <p:nvGrpSpPr>
          <p:cNvPr id="28" name="Group 28"/>
          <p:cNvGrpSpPr/>
          <p:nvPr/>
        </p:nvGrpSpPr>
        <p:grpSpPr>
          <a:xfrm>
            <a:off x="1014412" y="9701212"/>
            <a:ext cx="3214688" cy="300038"/>
            <a:chOff x="0" y="0"/>
            <a:chExt cx="4286250" cy="40005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4286250" cy="400050"/>
            </a:xfrm>
            <a:custGeom>
              <a:avLst/>
              <a:gdLst/>
              <a:ahLst/>
              <a:cxnLst/>
              <a:rect l="l" t="t" r="r" b="b"/>
              <a:pathLst>
                <a:path w="4286250" h="4000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r="-66666"/>
              </a:stretch>
            </a:blipFill>
          </p:spPr>
        </p:sp>
      </p:grpSp>
      <p:sp>
        <p:nvSpPr>
          <p:cNvPr id="30" name="TextBox 30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3923253" y="4950270"/>
            <a:ext cx="12733020" cy="3308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S.BHARATH</a:t>
            </a:r>
          </a:p>
          <a:p>
            <a:pPr algn="l">
              <a:lnSpc>
                <a:spcPts val="4320"/>
              </a:lnSpc>
            </a:pPr>
            <a:r>
              <a:rPr lang="en-US" sz="36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NO: 212402335</a:t>
            </a:r>
          </a:p>
          <a:p>
            <a:pPr>
              <a:lnSpc>
                <a:spcPts val="4320"/>
              </a:lnSpc>
            </a:pPr>
            <a:r>
              <a:rPr lang="en-US" sz="36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NMID:F8A25DF9959CA5A92FC415B7A9757B1A</a:t>
            </a:r>
          </a:p>
          <a:p>
            <a:pPr algn="l">
              <a:lnSpc>
                <a:spcPts val="4320"/>
              </a:lnSpc>
            </a:pPr>
            <a:r>
              <a:rPr lang="en-US" sz="36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BCA</a:t>
            </a:r>
          </a:p>
          <a:p>
            <a:pPr algn="l">
              <a:lnSpc>
                <a:spcPts val="4320"/>
              </a:lnSpc>
            </a:pPr>
            <a:r>
              <a:rPr lang="en-US" sz="36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 AM JAIN COLLEGE</a:t>
            </a:r>
          </a:p>
          <a:p>
            <a:pPr algn="l">
              <a:lnSpc>
                <a:spcPts val="4320"/>
              </a:lnSpc>
            </a:pPr>
            <a:r>
              <a:rPr lang="en-US" sz="36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24" name="Freeform 24"/>
          <p:cNvSpPr/>
          <p:nvPr/>
        </p:nvSpPr>
        <p:spPr>
          <a:xfrm>
            <a:off x="671512" y="2314232"/>
            <a:ext cx="7146949" cy="2323331"/>
          </a:xfrm>
          <a:custGeom>
            <a:avLst/>
            <a:gdLst/>
            <a:ahLst/>
            <a:cxnLst/>
            <a:rect l="l" t="t" r="r" b="b"/>
            <a:pathLst>
              <a:path w="7146949" h="2323331">
                <a:moveTo>
                  <a:pt x="0" y="0"/>
                </a:moveTo>
                <a:lnTo>
                  <a:pt x="7146949" y="0"/>
                </a:lnTo>
                <a:lnTo>
                  <a:pt x="7146949" y="2323331"/>
                </a:lnTo>
                <a:lnTo>
                  <a:pt x="0" y="23233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318" b="-1318"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9144000" y="2076536"/>
            <a:ext cx="7454103" cy="3221767"/>
          </a:xfrm>
          <a:custGeom>
            <a:avLst/>
            <a:gdLst/>
            <a:ahLst/>
            <a:cxnLst/>
            <a:rect l="l" t="t" r="r" b="b"/>
            <a:pathLst>
              <a:path w="7454103" h="3221767">
                <a:moveTo>
                  <a:pt x="0" y="0"/>
                </a:moveTo>
                <a:lnTo>
                  <a:pt x="7454103" y="0"/>
                </a:lnTo>
                <a:lnTo>
                  <a:pt x="7454103" y="3221767"/>
                </a:lnTo>
                <a:lnTo>
                  <a:pt x="0" y="32217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671512" y="5461658"/>
            <a:ext cx="7836655" cy="3443303"/>
          </a:xfrm>
          <a:custGeom>
            <a:avLst/>
            <a:gdLst/>
            <a:ahLst/>
            <a:cxnLst/>
            <a:rect l="l" t="t" r="r" b="b"/>
            <a:pathLst>
              <a:path w="7836655" h="3443303">
                <a:moveTo>
                  <a:pt x="0" y="0"/>
                </a:moveTo>
                <a:lnTo>
                  <a:pt x="7836656" y="0"/>
                </a:lnTo>
                <a:lnTo>
                  <a:pt x="7836656" y="3443303"/>
                </a:lnTo>
                <a:lnTo>
                  <a:pt x="0" y="34433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9473477" y="5828152"/>
            <a:ext cx="8221002" cy="4173739"/>
          </a:xfrm>
          <a:custGeom>
            <a:avLst/>
            <a:gdLst/>
            <a:ahLst/>
            <a:cxnLst/>
            <a:rect l="l" t="t" r="r" b="b"/>
            <a:pathLst>
              <a:path w="8221002" h="4173739">
                <a:moveTo>
                  <a:pt x="0" y="0"/>
                </a:moveTo>
                <a:lnTo>
                  <a:pt x="8221001" y="0"/>
                </a:lnTo>
                <a:lnTo>
                  <a:pt x="8221001" y="4173739"/>
                </a:lnTo>
                <a:lnTo>
                  <a:pt x="0" y="41737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1128712" y="9719531"/>
            <a:ext cx="2660333" cy="25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650" b="1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109662" y="989392"/>
            <a:ext cx="12720638" cy="999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b="1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6915827" y="9707466"/>
            <a:ext cx="342900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2500312" y="9701212"/>
            <a:ext cx="114300" cy="266700"/>
            <a:chOff x="0" y="0"/>
            <a:chExt cx="152400" cy="3556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52400" cy="355600"/>
            </a:xfrm>
            <a:custGeom>
              <a:avLst/>
              <a:gdLst/>
              <a:ahLst/>
              <a:cxnLst/>
              <a:rect l="l" t="t" r="r" b="b"/>
              <a:pathLst>
                <a:path w="152400" h="3556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r="-66666"/>
              </a:stretch>
            </a:blipFill>
          </p:spPr>
        </p:sp>
      </p:grpSp>
      <p:sp>
        <p:nvSpPr>
          <p:cNvPr id="28" name="TextBox 28"/>
          <p:cNvSpPr txBox="1"/>
          <p:nvPr/>
        </p:nvSpPr>
        <p:spPr>
          <a:xfrm>
            <a:off x="1132998" y="572451"/>
            <a:ext cx="6868002" cy="11339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6915827" y="9707466"/>
            <a:ext cx="342900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028700" y="1996251"/>
            <a:ext cx="8508299" cy="7971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87"/>
              </a:lnSpc>
              <a:spcBef>
                <a:spcPct val="0"/>
              </a:spcBef>
            </a:pPr>
            <a:r>
              <a:rPr lang="en-US" sz="4822" spc="4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 portfolio project effectively demonstrates frontend development skills while providing a professional digital presence for S. Bharath. It serves as a strong personal brand asset and can be extended further with features like a blog, downloadable resume, or project demos.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1165774" y="0"/>
            <a:ext cx="7129462" cy="10294843"/>
          </a:xfrm>
          <a:custGeom>
            <a:avLst/>
            <a:gdLst/>
            <a:ahLst/>
            <a:cxnLst/>
            <a:rect l="l" t="t" r="r" b="b"/>
            <a:pathLst>
              <a:path w="7129462" h="10294843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379783" y="4833385"/>
            <a:ext cx="14305807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b="1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TITLE: DIGITAL PORTFOLIO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014412" y="9701212"/>
            <a:ext cx="3214688" cy="300038"/>
            <a:chOff x="0" y="0"/>
            <a:chExt cx="4286250" cy="40005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286250" cy="400050"/>
            </a:xfrm>
            <a:custGeom>
              <a:avLst/>
              <a:gdLst/>
              <a:ahLst/>
              <a:cxnLst/>
              <a:rect l="l" t="t" r="r" b="b"/>
              <a:pathLst>
                <a:path w="4286250" h="4000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r="-66666"/>
              </a:stretch>
            </a:blipFill>
          </p:spPr>
        </p:sp>
      </p:grpSp>
      <p:grpSp>
        <p:nvGrpSpPr>
          <p:cNvPr id="16" name="Group 16"/>
          <p:cNvGrpSpPr/>
          <p:nvPr/>
        </p:nvGrpSpPr>
        <p:grpSpPr>
          <a:xfrm>
            <a:off x="700088" y="9615488"/>
            <a:ext cx="5557838" cy="442912"/>
            <a:chOff x="0" y="0"/>
            <a:chExt cx="7410450" cy="59055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7410450" cy="590550"/>
            </a:xfrm>
            <a:custGeom>
              <a:avLst/>
              <a:gdLst/>
              <a:ahLst/>
              <a:cxnLst/>
              <a:rect l="l" t="t" r="r" b="b"/>
              <a:pathLst>
                <a:path w="7410450" h="5905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124" b="-124"/>
              </a:stretch>
            </a:blipFill>
          </p:spPr>
        </p:sp>
      </p:grpSp>
      <p:sp>
        <p:nvSpPr>
          <p:cNvPr id="18" name="TextBox 18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4300" y="42868"/>
            <a:ext cx="18722570" cy="10287000"/>
            <a:chOff x="0" y="0"/>
            <a:chExt cx="24963426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963374" cy="13716000"/>
            </a:xfrm>
            <a:custGeom>
              <a:avLst/>
              <a:gdLst/>
              <a:ahLst/>
              <a:cxnLst/>
              <a:rect l="l" t="t" r="r" b="b"/>
              <a:pathLst>
                <a:path w="24963374" h="13716000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1165774" y="0"/>
            <a:ext cx="7129462" cy="10294843"/>
          </a:xfrm>
          <a:custGeom>
            <a:avLst/>
            <a:gdLst/>
            <a:ahLst/>
            <a:cxnLst/>
            <a:rect l="l" t="t" r="r" b="b"/>
            <a:pathLst>
              <a:path w="7129462" h="10294843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128712" y="9719531"/>
            <a:ext cx="2660333" cy="25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650" b="1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1044238" y="671512"/>
            <a:ext cx="542925" cy="542925"/>
            <a:chOff x="0" y="0"/>
            <a:chExt cx="723900" cy="7239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23900" cy="723900"/>
            </a:xfrm>
            <a:custGeom>
              <a:avLst/>
              <a:gdLst/>
              <a:ahLst/>
              <a:cxnLst/>
              <a:rect l="l" t="t" r="r" b="b"/>
              <a:pathLst>
                <a:path w="723900" h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16516350" y="8415338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16030575" y="9201150"/>
            <a:ext cx="371475" cy="371475"/>
            <a:chOff x="0" y="0"/>
            <a:chExt cx="495300" cy="4953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</p:grpSp>
      <p:grpSp>
        <p:nvGrpSpPr>
          <p:cNvPr id="13" name="Group 13"/>
          <p:cNvGrpSpPr/>
          <p:nvPr/>
        </p:nvGrpSpPr>
        <p:grpSpPr>
          <a:xfrm>
            <a:off x="700088" y="9615488"/>
            <a:ext cx="5557838" cy="442912"/>
            <a:chOff x="0" y="0"/>
            <a:chExt cx="7410450" cy="59055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7410450" cy="590550"/>
            </a:xfrm>
            <a:custGeom>
              <a:avLst/>
              <a:gdLst/>
              <a:ahLst/>
              <a:cxnLst/>
              <a:rect l="l" t="t" r="r" b="b"/>
              <a:pathLst>
                <a:path w="7410450" h="5905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24" b="-124"/>
              </a:stretch>
            </a:blipFill>
          </p:spPr>
        </p:sp>
      </p:grpSp>
      <p:grpSp>
        <p:nvGrpSpPr>
          <p:cNvPr id="15" name="Group 15"/>
          <p:cNvGrpSpPr/>
          <p:nvPr/>
        </p:nvGrpSpPr>
        <p:grpSpPr>
          <a:xfrm>
            <a:off x="71438" y="5729285"/>
            <a:ext cx="2600325" cy="4514847"/>
            <a:chOff x="0" y="0"/>
            <a:chExt cx="3467100" cy="601979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467100" cy="6019800"/>
            </a:xfrm>
            <a:custGeom>
              <a:avLst/>
              <a:gdLst/>
              <a:ahLst/>
              <a:cxnLst/>
              <a:rect l="l" t="t" r="r" b="b"/>
              <a:pathLst>
                <a:path w="3467100" h="60198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3" r="-3"/>
              </a:stretch>
            </a:blipFill>
          </p:spPr>
        </p:sp>
      </p:grpSp>
      <p:sp>
        <p:nvSpPr>
          <p:cNvPr id="17" name="TextBox 17"/>
          <p:cNvSpPr txBox="1"/>
          <p:nvPr/>
        </p:nvSpPr>
        <p:spPr>
          <a:xfrm>
            <a:off x="1109662" y="662367"/>
            <a:ext cx="3535680" cy="114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856151" y="1522295"/>
            <a:ext cx="7360920" cy="7242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endParaRPr/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marL="760095" lvl="1" indent="-380048" algn="l">
              <a:lnSpc>
                <a:spcPts val="5040"/>
              </a:lnSpc>
            </a:pPr>
            <a:endParaRPr lang="en-US" sz="42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1987212" y="4400550"/>
            <a:ext cx="4143375" cy="4886325"/>
            <a:chOff x="0" y="0"/>
            <a:chExt cx="5524500" cy="65151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5524500" cy="6515100"/>
            </a:xfrm>
            <a:custGeom>
              <a:avLst/>
              <a:gdLst/>
              <a:ahLst/>
              <a:cxnLst/>
              <a:rect l="l" t="t" r="r" b="b"/>
              <a:pathLst>
                <a:path w="5524500" h="65151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1" r="-21"/>
              </a:stretch>
            </a:blipFill>
          </p:spPr>
        </p:sp>
      </p:grpSp>
      <p:sp>
        <p:nvSpPr>
          <p:cNvPr id="28" name="TextBox 28"/>
          <p:cNvSpPr txBox="1"/>
          <p:nvPr/>
        </p:nvSpPr>
        <p:spPr>
          <a:xfrm>
            <a:off x="1189671" y="518795"/>
            <a:ext cx="8455343" cy="1010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b="1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1014412" y="9701212"/>
            <a:ext cx="3214688" cy="300038"/>
            <a:chOff x="0" y="0"/>
            <a:chExt cx="4286250" cy="40005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286250" cy="400050"/>
            </a:xfrm>
            <a:custGeom>
              <a:avLst/>
              <a:gdLst/>
              <a:ahLst/>
              <a:cxnLst/>
              <a:rect l="l" t="t" r="r" b="b"/>
              <a:pathLst>
                <a:path w="4286250" h="4000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r="-66666"/>
              </a:stretch>
            </a:blipFill>
          </p:spPr>
        </p:sp>
      </p:grpSp>
      <p:sp>
        <p:nvSpPr>
          <p:cNvPr id="31" name="TextBox 31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189671" y="1519555"/>
            <a:ext cx="10692766" cy="8517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2"/>
              </a:lnSpc>
              <a:spcBef>
                <a:spcPct val="0"/>
              </a:spcBef>
            </a:pPr>
            <a:r>
              <a:rPr lang="en-US" sz="5668" spc="5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Many aspiring developers face challenges in showcasing their skills and projects effectively to potential employers or collaborators. A personal portfolio website provides a professional platform to highlight technical expertise, creativity, and accomplishments in a visually engaging manner.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2987338" y="3971925"/>
            <a:ext cx="5300662" cy="5715000"/>
            <a:chOff x="0" y="0"/>
            <a:chExt cx="7067550" cy="762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7067550" cy="7620000"/>
            </a:xfrm>
            <a:custGeom>
              <a:avLst/>
              <a:gdLst/>
              <a:ahLst/>
              <a:cxnLst/>
              <a:rect l="l" t="t" r="r" b="b"/>
              <a:pathLst>
                <a:path w="7067550" h="762000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sp>
        <p:nvSpPr>
          <p:cNvPr id="28" name="TextBox 28"/>
          <p:cNvSpPr txBox="1"/>
          <p:nvPr/>
        </p:nvSpPr>
        <p:spPr>
          <a:xfrm>
            <a:off x="817032" y="328514"/>
            <a:ext cx="7895272" cy="1010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b="1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1014412" y="9701212"/>
            <a:ext cx="3214688" cy="300038"/>
            <a:chOff x="0" y="0"/>
            <a:chExt cx="4286250" cy="40005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286250" cy="400050"/>
            </a:xfrm>
            <a:custGeom>
              <a:avLst/>
              <a:gdLst/>
              <a:ahLst/>
              <a:cxnLst/>
              <a:rect l="l" t="t" r="r" b="b"/>
              <a:pathLst>
                <a:path w="4286250" h="4000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r="-66666"/>
              </a:stretch>
            </a:blipFill>
          </p:spPr>
        </p:sp>
      </p:grpSp>
      <p:sp>
        <p:nvSpPr>
          <p:cNvPr id="31" name="TextBox 31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028700" y="1329274"/>
            <a:ext cx="10218284" cy="8521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5"/>
              </a:lnSpc>
              <a:spcBef>
                <a:spcPct val="0"/>
              </a:spcBef>
            </a:pPr>
            <a:r>
              <a:rPr lang="en-US" sz="5671" spc="5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This project is a personal developer portfolio website designed for S. Bharath. The portfolio highlights skills, projects, and contact details while maintaining a modern, responsive design. It acts as a digital resume and a showcase for frontend development expertise.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26" name="TextBox 26"/>
          <p:cNvSpPr txBox="1"/>
          <p:nvPr/>
        </p:nvSpPr>
        <p:spPr>
          <a:xfrm>
            <a:off x="1049178" y="1344674"/>
            <a:ext cx="7521893" cy="770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1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1085850" y="9258300"/>
            <a:ext cx="3271838" cy="728662"/>
            <a:chOff x="0" y="0"/>
            <a:chExt cx="4362450" cy="97155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362450" cy="971550"/>
            </a:xfrm>
            <a:custGeom>
              <a:avLst/>
              <a:gdLst/>
              <a:ahLst/>
              <a:cxnLst/>
              <a:rect l="l" t="t" r="r" b="b"/>
              <a:pathLst>
                <a:path w="4362450" h="9715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sp>
        <p:nvSpPr>
          <p:cNvPr id="29" name="TextBox 29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878681" y="2724290"/>
            <a:ext cx="12687300" cy="5915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45"/>
              </a:lnSpc>
              <a:spcBef>
                <a:spcPct val="0"/>
              </a:spcBef>
            </a:pPr>
            <a:r>
              <a:rPr lang="en-US" sz="5620" spc="5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Recruiters &amp; Hiring Managers looking for frontend developers.</a:t>
            </a:r>
          </a:p>
          <a:p>
            <a:pPr algn="ctr">
              <a:lnSpc>
                <a:spcPts val="6745"/>
              </a:lnSpc>
              <a:spcBef>
                <a:spcPct val="0"/>
              </a:spcBef>
            </a:pPr>
            <a:r>
              <a:rPr lang="en-US" sz="5620" spc="5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Peers &amp; Collaborators interested in project work or networking.</a:t>
            </a:r>
          </a:p>
          <a:p>
            <a:pPr algn="ctr">
              <a:lnSpc>
                <a:spcPts val="6745"/>
              </a:lnSpc>
              <a:spcBef>
                <a:spcPct val="0"/>
              </a:spcBef>
            </a:pPr>
            <a:r>
              <a:rPr lang="en-US" sz="5620" spc="5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General Visitors who want to explore the developer’s skills and achievements.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0" y="2214562"/>
            <a:ext cx="4043361" cy="4872038"/>
            <a:chOff x="0" y="0"/>
            <a:chExt cx="5391148" cy="649605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5391150" cy="6496050"/>
            </a:xfrm>
            <a:custGeom>
              <a:avLst/>
              <a:gdLst/>
              <a:ahLst/>
              <a:cxnLst/>
              <a:rect l="l" t="t" r="r" b="b"/>
              <a:pathLst>
                <a:path w="5391150" h="6496050">
                  <a:moveTo>
                    <a:pt x="0" y="0"/>
                  </a:moveTo>
                  <a:lnTo>
                    <a:pt x="5391150" y="0"/>
                  </a:lnTo>
                  <a:lnTo>
                    <a:pt x="5391150" y="6496050"/>
                  </a:lnTo>
                  <a:lnTo>
                    <a:pt x="0" y="6496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3" r="-13"/>
              </a:stretch>
            </a:blipFill>
          </p:spPr>
        </p:sp>
      </p:grpSp>
      <p:grpSp>
        <p:nvGrpSpPr>
          <p:cNvPr id="24" name="Group 24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28" name="TextBox 28"/>
          <p:cNvSpPr txBox="1"/>
          <p:nvPr/>
        </p:nvSpPr>
        <p:spPr>
          <a:xfrm>
            <a:off x="837248" y="1290637"/>
            <a:ext cx="14644688" cy="859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b="1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1014412" y="9701212"/>
            <a:ext cx="3214688" cy="300038"/>
            <a:chOff x="0" y="0"/>
            <a:chExt cx="4286250" cy="40005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286250" cy="400050"/>
            </a:xfrm>
            <a:custGeom>
              <a:avLst/>
              <a:gdLst/>
              <a:ahLst/>
              <a:cxnLst/>
              <a:rect l="l" t="t" r="r" b="b"/>
              <a:pathLst>
                <a:path w="4286250" h="4000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r="-66666"/>
              </a:stretch>
            </a:blipFill>
          </p:spPr>
        </p:sp>
      </p:grpSp>
      <p:sp>
        <p:nvSpPr>
          <p:cNvPr id="31" name="TextBox 31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056751" y="2309686"/>
            <a:ext cx="10673755" cy="7407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76"/>
              </a:lnSpc>
              <a:spcBef>
                <a:spcPct val="0"/>
              </a:spcBef>
            </a:pPr>
            <a:r>
              <a:rPr lang="en-US" sz="4480" spc="4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HTML5 – Semantic and accessible markup.</a:t>
            </a:r>
          </a:p>
          <a:p>
            <a:pPr algn="ctr">
              <a:lnSpc>
                <a:spcPts val="5376"/>
              </a:lnSpc>
              <a:spcBef>
                <a:spcPct val="0"/>
              </a:spcBef>
            </a:pPr>
            <a:r>
              <a:rPr lang="en-US" sz="4480" spc="4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CSS3 – Styling, responsiveness, animations, and layout with Flexbox/Grid.</a:t>
            </a:r>
          </a:p>
          <a:p>
            <a:pPr algn="ctr">
              <a:lnSpc>
                <a:spcPts val="5376"/>
              </a:lnSpc>
              <a:spcBef>
                <a:spcPct val="0"/>
              </a:spcBef>
            </a:pPr>
            <a:r>
              <a:rPr lang="en-US" sz="4480" spc="4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 – Interactive elements (navigation, animations).</a:t>
            </a:r>
          </a:p>
          <a:p>
            <a:pPr algn="ctr">
              <a:lnSpc>
                <a:spcPts val="5376"/>
              </a:lnSpc>
              <a:spcBef>
                <a:spcPct val="0"/>
              </a:spcBef>
            </a:pPr>
            <a:r>
              <a:rPr lang="en-US" sz="4480" spc="4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Font Awesome – Icons for skills and contact section.</a:t>
            </a:r>
          </a:p>
          <a:p>
            <a:pPr algn="ctr">
              <a:lnSpc>
                <a:spcPts val="5376"/>
              </a:lnSpc>
              <a:spcBef>
                <a:spcPct val="0"/>
              </a:spcBef>
            </a:pPr>
            <a:r>
              <a:rPr lang="en-US" sz="4480" spc="4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Unsplash Images – High-quality placeholder images.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2500312" y="9701212"/>
            <a:ext cx="114300" cy="266700"/>
            <a:chOff x="0" y="0"/>
            <a:chExt cx="152400" cy="3556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52400" cy="355600"/>
            </a:xfrm>
            <a:custGeom>
              <a:avLst/>
              <a:gdLst/>
              <a:ahLst/>
              <a:cxnLst/>
              <a:rect l="l" t="t" r="r" b="b"/>
              <a:pathLst>
                <a:path w="152400" h="3556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r="-66666"/>
              </a:stretch>
            </a:blipFill>
          </p:spPr>
        </p:sp>
      </p:grpSp>
      <p:sp>
        <p:nvSpPr>
          <p:cNvPr id="26" name="TextBox 26"/>
          <p:cNvSpPr txBox="1"/>
          <p:nvPr/>
        </p:nvSpPr>
        <p:spPr>
          <a:xfrm>
            <a:off x="16915827" y="9707466"/>
            <a:ext cx="342900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109662" y="440530"/>
            <a:ext cx="13192125" cy="939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1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15087600" y="787712"/>
            <a:ext cx="685800" cy="685800"/>
            <a:chOff x="0" y="0"/>
            <a:chExt cx="914400" cy="9144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id="30" name="TextBox 30"/>
          <p:cNvSpPr txBox="1"/>
          <p:nvPr/>
        </p:nvSpPr>
        <p:spPr>
          <a:xfrm>
            <a:off x="1109662" y="1701056"/>
            <a:ext cx="11990581" cy="8156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10"/>
              </a:lnSpc>
              <a:spcBef>
                <a:spcPct val="0"/>
              </a:spcBef>
            </a:pPr>
            <a:r>
              <a:rPr lang="en-US" sz="4175" spc="3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Header &amp; Navigation – Sticky navbar with smooth scrolling.</a:t>
            </a:r>
          </a:p>
          <a:p>
            <a:pPr algn="ctr">
              <a:lnSpc>
                <a:spcPts val="5010"/>
              </a:lnSpc>
              <a:spcBef>
                <a:spcPct val="0"/>
              </a:spcBef>
            </a:pPr>
            <a:r>
              <a:rPr lang="en-US" sz="4175" spc="3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Hero Section – Introduction with a highlighted name and profile image.</a:t>
            </a:r>
          </a:p>
          <a:p>
            <a:pPr algn="ctr">
              <a:lnSpc>
                <a:spcPts val="5010"/>
              </a:lnSpc>
              <a:spcBef>
                <a:spcPct val="0"/>
              </a:spcBef>
            </a:pPr>
            <a:r>
              <a:rPr lang="en-US" sz="4175" spc="3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About Section – Developer’s background, experience, and interests.</a:t>
            </a:r>
          </a:p>
          <a:p>
            <a:pPr algn="ctr">
              <a:lnSpc>
                <a:spcPts val="5010"/>
              </a:lnSpc>
              <a:spcBef>
                <a:spcPct val="0"/>
              </a:spcBef>
            </a:pPr>
            <a:r>
              <a:rPr lang="en-US" sz="4175" spc="3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Skills Section – Grid-based cards for technical skills.</a:t>
            </a:r>
          </a:p>
          <a:p>
            <a:pPr algn="ctr">
              <a:lnSpc>
                <a:spcPts val="5010"/>
              </a:lnSpc>
              <a:spcBef>
                <a:spcPct val="0"/>
              </a:spcBef>
            </a:pPr>
            <a:r>
              <a:rPr lang="en-US" sz="4175" spc="3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Projects Section – Card-style project showcase with hover effects.</a:t>
            </a:r>
          </a:p>
          <a:p>
            <a:pPr algn="ctr">
              <a:lnSpc>
                <a:spcPts val="5010"/>
              </a:lnSpc>
              <a:spcBef>
                <a:spcPct val="0"/>
              </a:spcBef>
            </a:pPr>
            <a:r>
              <a:rPr lang="en-US" sz="4175" spc="3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Contact Section – Email, phone, location, and contact form.</a:t>
            </a:r>
          </a:p>
          <a:p>
            <a:pPr algn="ctr">
              <a:lnSpc>
                <a:spcPts val="5010"/>
              </a:lnSpc>
              <a:spcBef>
                <a:spcPct val="0"/>
              </a:spcBef>
            </a:pPr>
            <a:r>
              <a:rPr lang="en-US" sz="4175" spc="3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Footer – Social links and copyright.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132998" y="559116"/>
            <a:ext cx="16022002" cy="1156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32998" y="2408431"/>
            <a:ext cx="11444901" cy="735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35"/>
              </a:lnSpc>
              <a:spcBef>
                <a:spcPct val="0"/>
              </a:spcBef>
            </a:pPr>
            <a:r>
              <a:rPr lang="en-US" sz="5446" spc="4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Smooth scrolling and responsive navigation (hamburger menu on mobile).</a:t>
            </a:r>
          </a:p>
          <a:p>
            <a:pPr algn="ctr">
              <a:lnSpc>
                <a:spcPts val="6535"/>
              </a:lnSpc>
              <a:spcBef>
                <a:spcPct val="0"/>
              </a:spcBef>
            </a:pPr>
            <a:r>
              <a:rPr lang="en-US" sz="5446" spc="4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Animated floating profile image.</a:t>
            </a:r>
          </a:p>
          <a:p>
            <a:pPr algn="ctr">
              <a:lnSpc>
                <a:spcPts val="6535"/>
              </a:lnSpc>
              <a:spcBef>
                <a:spcPct val="0"/>
              </a:spcBef>
            </a:pPr>
            <a:r>
              <a:rPr lang="en-US" sz="5446" spc="4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Interactive hover effects on skills and projects.</a:t>
            </a:r>
          </a:p>
          <a:p>
            <a:pPr algn="ctr">
              <a:lnSpc>
                <a:spcPts val="6535"/>
              </a:lnSpc>
              <a:spcBef>
                <a:spcPct val="0"/>
              </a:spcBef>
            </a:pPr>
            <a:r>
              <a:rPr lang="en-US" sz="5446" spc="4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Contact form for user input.</a:t>
            </a:r>
          </a:p>
          <a:p>
            <a:pPr algn="ctr">
              <a:lnSpc>
                <a:spcPts val="6535"/>
              </a:lnSpc>
              <a:spcBef>
                <a:spcPct val="0"/>
              </a:spcBef>
            </a:pPr>
            <a:r>
              <a:rPr lang="en-US" sz="5446" spc="4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Professional branding with custom theme colors.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414</Words>
  <Application>Microsoft Office PowerPoint</Application>
  <PresentationFormat>Custom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Trebuchet MS Bold</vt:lpstr>
      <vt:lpstr>Trebuchet MS</vt:lpstr>
      <vt:lpstr>Times New Roman</vt:lpstr>
      <vt:lpstr>Calibri (MS)</vt:lpstr>
      <vt:lpstr>Calibri</vt:lpstr>
      <vt:lpstr>Arial</vt:lpstr>
      <vt:lpstr>Times New Roman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S.BHARATH</dc:title>
  <dc:creator>ADMIN</dc:creator>
  <cp:lastModifiedBy>ADMIN</cp:lastModifiedBy>
  <cp:revision>2</cp:revision>
  <dcterms:created xsi:type="dcterms:W3CDTF">2006-08-16T00:00:00Z</dcterms:created>
  <dcterms:modified xsi:type="dcterms:W3CDTF">2025-09-13T11:47:01Z</dcterms:modified>
  <dc:identifier>DAGyri8ivk8</dc:identifier>
</cp:coreProperties>
</file>