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883595"/>
            <a:ext cx="12733020" cy="337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S.BHARATH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NO: 212402335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NMID:F8A25DF9959CA5A92FC415B7A9757B1A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71512" y="2314232"/>
            <a:ext cx="7146949" cy="2323331"/>
            <a:chOff x="0" y="0"/>
            <a:chExt cx="9529265" cy="30977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529318" cy="3097784"/>
            </a:xfrm>
            <a:custGeom>
              <a:avLst/>
              <a:gdLst/>
              <a:ahLst/>
              <a:cxnLst/>
              <a:rect r="r" b="b" t="t" l="l"/>
              <a:pathLst>
                <a:path h="3097784" w="9529318">
                  <a:moveTo>
                    <a:pt x="0" y="0"/>
                  </a:moveTo>
                  <a:lnTo>
                    <a:pt x="9529318" y="0"/>
                  </a:lnTo>
                  <a:lnTo>
                    <a:pt x="9529318" y="3097784"/>
                  </a:lnTo>
                  <a:lnTo>
                    <a:pt x="0" y="3097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379" r="0" b="-1379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144000" y="2076536"/>
            <a:ext cx="7454103" cy="3221767"/>
            <a:chOff x="0" y="0"/>
            <a:chExt cx="9938804" cy="42956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938766" cy="4295648"/>
            </a:xfrm>
            <a:custGeom>
              <a:avLst/>
              <a:gdLst/>
              <a:ahLst/>
              <a:cxnLst/>
              <a:rect r="r" b="b" t="t" l="l"/>
              <a:pathLst>
                <a:path h="4295648" w="9938766">
                  <a:moveTo>
                    <a:pt x="0" y="0"/>
                  </a:moveTo>
                  <a:lnTo>
                    <a:pt x="9938766" y="0"/>
                  </a:lnTo>
                  <a:lnTo>
                    <a:pt x="9938766" y="4295648"/>
                  </a:lnTo>
                  <a:lnTo>
                    <a:pt x="0" y="42956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0" t="0" r="-1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671512" y="5461658"/>
            <a:ext cx="7836655" cy="3443303"/>
            <a:chOff x="0" y="0"/>
            <a:chExt cx="10448873" cy="45910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448925" cy="4591050"/>
            </a:xfrm>
            <a:custGeom>
              <a:avLst/>
              <a:gdLst/>
              <a:ahLst/>
              <a:cxnLst/>
              <a:rect r="r" b="b" t="t" l="l"/>
              <a:pathLst>
                <a:path h="4591050" w="10448925">
                  <a:moveTo>
                    <a:pt x="0" y="0"/>
                  </a:moveTo>
                  <a:lnTo>
                    <a:pt x="10448925" y="0"/>
                  </a:lnTo>
                  <a:lnTo>
                    <a:pt x="10448925" y="4591050"/>
                  </a:lnTo>
                  <a:lnTo>
                    <a:pt x="0" y="4591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" r="0" b="-2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473477" y="5828152"/>
            <a:ext cx="8221002" cy="4173739"/>
            <a:chOff x="0" y="0"/>
            <a:chExt cx="10961336" cy="556498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61370" cy="5565013"/>
            </a:xfrm>
            <a:custGeom>
              <a:avLst/>
              <a:gdLst/>
              <a:ahLst/>
              <a:cxnLst/>
              <a:rect r="r" b="b" t="t" l="l"/>
              <a:pathLst>
                <a:path h="5565013" w="10961370">
                  <a:moveTo>
                    <a:pt x="0" y="0"/>
                  </a:moveTo>
                  <a:lnTo>
                    <a:pt x="10961370" y="0"/>
                  </a:lnTo>
                  <a:lnTo>
                    <a:pt x="10961370" y="5565013"/>
                  </a:lnTo>
                  <a:lnTo>
                    <a:pt x="0" y="55650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9" r="0" b="-39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1986726"/>
            <a:ext cx="8508299" cy="79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7"/>
              </a:lnSpc>
            </a:pPr>
            <a:r>
              <a:rPr lang="en-US" sz="4821" spc="4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project effectively demonstrates frontend development skills while providing a professional digital presence for S. Bharath. It serves as a strong personal brand asset and can be extended further with features like a blog, downloadable resume, or project demos.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67941" y="528637"/>
            <a:ext cx="308699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  <a:spcBef>
                <a:spcPct val="0"/>
              </a:spcBef>
            </a:pPr>
            <a:r>
              <a:rPr lang="en-US" sz="6449" spc="58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0805" y="3041179"/>
            <a:ext cx="37927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4949" spc="4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LINK: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8095" y="5624513"/>
            <a:ext cx="514603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9"/>
              </a:lnSpc>
              <a:spcBef>
                <a:spcPct val="0"/>
              </a:spcBef>
            </a:pPr>
            <a:r>
              <a:rPr lang="en-US" sz="4649" spc="42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DEPLOYMENT LINK: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7031440"/>
            <a:ext cx="10304339" cy="379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3"/>
              </a:lnSpc>
              <a:spcBef>
                <a:spcPct val="0"/>
              </a:spcBef>
            </a:pPr>
            <a:r>
              <a:rPr lang="en-US" sz="2569" spc="2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https://24h220-arch.github.io/TNSDC-FWD-DigitlPortfolio/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14612" y="4319395"/>
            <a:ext cx="10282238" cy="41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8"/>
              </a:lnSpc>
              <a:spcBef>
                <a:spcPct val="0"/>
              </a:spcBef>
            </a:pPr>
            <a:r>
              <a:rPr lang="en-US" sz="2765" spc="2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https://github.com/24h220-arch/TNSDC-FWD-DigitlPortfolio.gi</a:t>
            </a:r>
            <a:r>
              <a:rPr lang="en-US" sz="2765" spc="2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79783" y="4823860"/>
            <a:ext cx="14305807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TITLE: DIGITAL PORTFOLIO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89671" y="509270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89671" y="1510030"/>
            <a:ext cx="10692766" cy="852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</a:pPr>
            <a:r>
              <a:rPr lang="en-US" sz="5667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Many aspiring developers face challenges in showcasing their skills and projects effectively to potential employers or collaborators. A personal portfolio website provides a professional platform to highlight technical expertise, creativity, and accomplishments in a visually engaging manner.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17032" y="318989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1319749"/>
            <a:ext cx="10218284" cy="8531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5"/>
              </a:lnSpc>
            </a:pPr>
            <a:r>
              <a:rPr lang="en-US" sz="5670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developer portfolio website designed for S. Bharath. The portfolio highlights skills, projects, and contact details while maintaining a modern, responsive design. It acts as a digital resume and a showcase for frontend development expertise.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8681" y="2714765"/>
            <a:ext cx="12687300" cy="592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5620" spc="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&amp; Hiring Managers looking for frontend developers.</a:t>
            </a:r>
          </a:p>
          <a:p>
            <a:pPr algn="ctr">
              <a:lnSpc>
                <a:spcPts val="6745"/>
              </a:lnSpc>
            </a:pPr>
            <a:r>
              <a:rPr lang="en-US" sz="5620" spc="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&amp; Collaborators interested in project work or networking.</a:t>
            </a:r>
          </a:p>
          <a:p>
            <a:pPr algn="ctr">
              <a:lnSpc>
                <a:spcPts val="6745"/>
              </a:lnSpc>
            </a:pPr>
            <a:r>
              <a:rPr lang="en-US" sz="5620" spc="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who want to explore the developer’s skills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56751" y="2300161"/>
            <a:ext cx="10673755" cy="741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4480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Semantic and accessible markup.</a:t>
            </a:r>
          </a:p>
          <a:p>
            <a:pPr algn="ctr">
              <a:lnSpc>
                <a:spcPts val="5376"/>
              </a:lnSpc>
            </a:pPr>
            <a:r>
              <a:rPr lang="en-US" sz="4480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responsiveness, animations, and layout with Flexbox/Grid.</a:t>
            </a:r>
          </a:p>
          <a:p>
            <a:pPr algn="ctr">
              <a:lnSpc>
                <a:spcPts val="5376"/>
              </a:lnSpc>
            </a:pPr>
            <a:r>
              <a:rPr lang="en-US" sz="4480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– Interactive elements (navigation, animations).</a:t>
            </a:r>
          </a:p>
          <a:p>
            <a:pPr algn="ctr">
              <a:lnSpc>
                <a:spcPts val="5376"/>
              </a:lnSpc>
            </a:pPr>
            <a:r>
              <a:rPr lang="en-US" sz="4480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skills and contact section.</a:t>
            </a:r>
          </a:p>
          <a:p>
            <a:pPr algn="ctr">
              <a:lnSpc>
                <a:spcPts val="5376"/>
              </a:lnSpc>
            </a:pPr>
            <a:r>
              <a:rPr lang="en-US" sz="4480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Unsplash Images – High-quality placeholder images.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691531"/>
            <a:ext cx="11990581" cy="816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&amp; Navigation – Sticky navbar with smooth scrolling.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Introduction with a highlighted name and profile image.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Developer’s background, experience, and interests.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Grid-based cards for technical skills.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Section – Card-style project showcase with hover effects.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Email, phone, location, and contact form.</a:t>
            </a:r>
          </a:p>
          <a:p>
            <a:pPr algn="ctr">
              <a:lnSpc>
                <a:spcPts val="5010"/>
              </a:lnSpc>
            </a:pPr>
            <a:r>
              <a:rPr lang="en-US" sz="417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2998" y="2408431"/>
            <a:ext cx="11444901" cy="73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5445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and responsive navigation (hamburger menu on mobile).</a:t>
            </a:r>
          </a:p>
          <a:p>
            <a:pPr algn="ctr">
              <a:lnSpc>
                <a:spcPts val="6534"/>
              </a:lnSpc>
            </a:pPr>
            <a:r>
              <a:rPr lang="en-US" sz="5445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floating profile image.</a:t>
            </a:r>
          </a:p>
          <a:p>
            <a:pPr algn="ctr">
              <a:lnSpc>
                <a:spcPts val="6534"/>
              </a:lnSpc>
            </a:pPr>
            <a:r>
              <a:rPr lang="en-US" sz="5445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on skills and projects.</a:t>
            </a:r>
          </a:p>
          <a:p>
            <a:pPr algn="ctr">
              <a:lnSpc>
                <a:spcPts val="6534"/>
              </a:lnSpc>
            </a:pPr>
            <a:r>
              <a:rPr lang="en-US" sz="5445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user input.</a:t>
            </a:r>
          </a:p>
          <a:p>
            <a:pPr algn="ctr">
              <a:lnSpc>
                <a:spcPts val="6534"/>
              </a:lnSpc>
            </a:pPr>
            <a:r>
              <a:rPr lang="en-US" sz="5445" spc="4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Professional branding with custom theme colors.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DAGzJBVukMw</dc:identifier>
  <dcterms:modified xsi:type="dcterms:W3CDTF">2011-08-01T06:04:30Z</dcterms:modified>
  <cp:revision>1</cp:revision>
  <dc:title>BHARATH.S (3).pptx</dc:title>
</cp:coreProperties>
</file>