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S.BHARATH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NO: 24H220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AM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671512" y="2314232"/>
            <a:ext cx="7146949" cy="2323331"/>
          </a:xfrm>
          <a:custGeom>
            <a:avLst/>
            <a:gdLst/>
            <a:ahLst/>
            <a:cxnLst/>
            <a:rect r="r" b="b" t="t" l="l"/>
            <a:pathLst>
              <a:path h="2323331" w="7146949">
                <a:moveTo>
                  <a:pt x="0" y="0"/>
                </a:moveTo>
                <a:lnTo>
                  <a:pt x="7146949" y="0"/>
                </a:lnTo>
                <a:lnTo>
                  <a:pt x="7146949" y="2323331"/>
                </a:lnTo>
                <a:lnTo>
                  <a:pt x="0" y="232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8" r="0" b="-1318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144000" y="2076536"/>
            <a:ext cx="7454103" cy="3221767"/>
          </a:xfrm>
          <a:custGeom>
            <a:avLst/>
            <a:gdLst/>
            <a:ahLst/>
            <a:cxnLst/>
            <a:rect r="r" b="b" t="t" l="l"/>
            <a:pathLst>
              <a:path h="3221767" w="7454103">
                <a:moveTo>
                  <a:pt x="0" y="0"/>
                </a:moveTo>
                <a:lnTo>
                  <a:pt x="7454103" y="0"/>
                </a:lnTo>
                <a:lnTo>
                  <a:pt x="7454103" y="3221767"/>
                </a:lnTo>
                <a:lnTo>
                  <a:pt x="0" y="3221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71512" y="5461658"/>
            <a:ext cx="7836655" cy="3443303"/>
          </a:xfrm>
          <a:custGeom>
            <a:avLst/>
            <a:gdLst/>
            <a:ahLst/>
            <a:cxnLst/>
            <a:rect r="r" b="b" t="t" l="l"/>
            <a:pathLst>
              <a:path h="3443303" w="7836655">
                <a:moveTo>
                  <a:pt x="0" y="0"/>
                </a:moveTo>
                <a:lnTo>
                  <a:pt x="7836656" y="0"/>
                </a:lnTo>
                <a:lnTo>
                  <a:pt x="7836656" y="3443303"/>
                </a:lnTo>
                <a:lnTo>
                  <a:pt x="0" y="3443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473477" y="5828152"/>
            <a:ext cx="8221002" cy="4173739"/>
          </a:xfrm>
          <a:custGeom>
            <a:avLst/>
            <a:gdLst/>
            <a:ahLst/>
            <a:cxnLst/>
            <a:rect r="r" b="b" t="t" l="l"/>
            <a:pathLst>
              <a:path h="4173739" w="8221002">
                <a:moveTo>
                  <a:pt x="0" y="0"/>
                </a:moveTo>
                <a:lnTo>
                  <a:pt x="8221001" y="0"/>
                </a:lnTo>
                <a:lnTo>
                  <a:pt x="8221001" y="4173739"/>
                </a:lnTo>
                <a:lnTo>
                  <a:pt x="0" y="4173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1996251"/>
            <a:ext cx="8508299" cy="797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7"/>
              </a:lnSpc>
              <a:spcBef>
                <a:spcPct val="0"/>
              </a:spcBef>
            </a:pPr>
            <a:r>
              <a:rPr lang="en-US" sz="4822" spc="4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project effectively demonstrates frontend development skills while providing a professional digital presence for S. Bharath. It serves as a strong personal brand asset and can be extended further with features like a blog, downloadable resume, or project demos.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79783" y="4833385"/>
            <a:ext cx="1430580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TITLE: DIGITAL PORTFOLIO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89671" y="518795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9671" y="1519555"/>
            <a:ext cx="10692766" cy="851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5668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Many aspiring developers face challenges in showcasing their skills and projects effectively to potential employers or collaborators. A personal portfolio website provides a professional platform to highlight technical expertise, creativity, and accomplishments in a visually engaging manner.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17032" y="328514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1329274"/>
            <a:ext cx="10218284" cy="852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5"/>
              </a:lnSpc>
              <a:spcBef>
                <a:spcPct val="0"/>
              </a:spcBef>
            </a:pPr>
            <a:r>
              <a:rPr lang="en-US" sz="5671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developer portfolio website designed for S. Bharath. The portfolio highlights skills, projects, and contact details while maintaining a modern, responsive design. It acts as a digital resume and a showcase for frontend development expertise.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8681" y="2724290"/>
            <a:ext cx="12687300" cy="591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  <a:spcBef>
                <a:spcPct val="0"/>
              </a:spcBef>
            </a:pPr>
            <a:r>
              <a:rPr lang="en-US" sz="562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&amp; Hiring Managers looking for frontend developers.</a:t>
            </a:r>
          </a:p>
          <a:p>
            <a:pPr algn="ctr">
              <a:lnSpc>
                <a:spcPts val="6745"/>
              </a:lnSpc>
              <a:spcBef>
                <a:spcPct val="0"/>
              </a:spcBef>
            </a:pPr>
            <a:r>
              <a:rPr lang="en-US" sz="562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&amp; Collaborators interested in project work or networking.</a:t>
            </a:r>
          </a:p>
          <a:p>
            <a:pPr algn="ctr">
              <a:lnSpc>
                <a:spcPts val="6745"/>
              </a:lnSpc>
              <a:spcBef>
                <a:spcPct val="0"/>
              </a:spcBef>
            </a:pPr>
            <a:r>
              <a:rPr lang="en-US" sz="562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who want to explore the developer’s skills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751" y="2309686"/>
            <a:ext cx="10673755" cy="7407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Semantic and accessible markup.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responsiveness, animations, and layout with Flexbox/Grid.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– Interactive elements (navigation, animations).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skills and contact section.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Unsplash Images – High-quality placeholder images.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701056"/>
            <a:ext cx="11990581" cy="815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&amp; Navigation – Sticky navbar with smooth scrolling.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Introduction with a highlighted name and profile image.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Developer’s background, experience, and interests.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Grid-based cards for technical skills.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Section – Card-style project showcase with hover effects.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Email, phone, location, and contact form.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2998" y="2408431"/>
            <a:ext cx="11444901" cy="73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and responsive navigation (hamburger menu on mobile).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floating profile image.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on skills and projects.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user input.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 branding with custom theme colors.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DAGyri8ivk8</dc:identifier>
  <dcterms:modified xsi:type="dcterms:W3CDTF">2011-08-01T06:04:30Z</dcterms:modified>
  <cp:revision>1</cp:revision>
  <dc:title>S.BHARATH</dc:title>
</cp:coreProperties>
</file>