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pperplate Gothic 32 AB" panose="020B0604020202020204" charset="0"/>
      <p:regular r:id="rId18"/>
    </p:embeddedFont>
    <p:embeddedFont>
      <p:font typeface="Arimo" panose="020B0604020202020204" charset="0"/>
      <p:regular r:id="rId19"/>
    </p:embeddedFont>
    <p:embeddedFont>
      <p:font typeface="Cooper BT Light" panose="020B0604020202020204" charset="0"/>
      <p:regular r:id="rId20"/>
    </p:embeddedFont>
    <p:embeddedFont>
      <p:font typeface="Playfair Display" panose="020B0604020202020204" charset="0"/>
      <p:regular r:id="rId21"/>
    </p:embeddedFont>
    <p:embeddedFont>
      <p:font typeface="The Seasons Light" panose="020B0604020202020204" charset="0"/>
      <p:regular r:id="rId22"/>
    </p:embeddedFont>
    <p:embeddedFont>
      <p:font typeface="Copperplate Gothic 32 BC" panose="020B0604020202020204" charset="0"/>
      <p:regular r:id="rId23"/>
    </p:embeddedFont>
    <p:embeddedFont>
      <p:font typeface="Cinzel" panose="020B0604020202020204" charset="0"/>
      <p:regular r:id="rId24"/>
    </p:embeddedFont>
    <p:embeddedFont>
      <p:font typeface="Cy Grotesk Wide Light" panose="020B0604020202020204" charset="0"/>
      <p:regular r:id="rId25"/>
    </p:embeddedFont>
    <p:embeddedFont>
      <p:font typeface="Abril Fatface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Cy Grotesk Wide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6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8.png"/><Relationship Id="rId3" Type="http://schemas.openxmlformats.org/officeDocument/2006/relationships/image" Target="../media/image24.svg"/><Relationship Id="rId7" Type="http://schemas.openxmlformats.org/officeDocument/2006/relationships/image" Target="../media/image15.png"/><Relationship Id="rId12" Type="http://schemas.openxmlformats.org/officeDocument/2006/relationships/image" Target="../media/image3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1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Relationship Id="rId1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9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88000" cy="10281980"/>
          </a:xfrm>
          <a:custGeom>
            <a:avLst/>
            <a:gdLst/>
            <a:ahLst/>
            <a:cxnLst/>
            <a:rect l="l" t="t" r="r" b="b"/>
            <a:pathLst>
              <a:path w="18288000" h="10281980">
                <a:moveTo>
                  <a:pt x="0" y="0"/>
                </a:moveTo>
                <a:lnTo>
                  <a:pt x="18288000" y="0"/>
                </a:lnTo>
                <a:lnTo>
                  <a:pt x="18288000" y="10281980"/>
                </a:lnTo>
                <a:lnTo>
                  <a:pt x="0" y="102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1" r="-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60676" y="455012"/>
            <a:ext cx="7846395" cy="1115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39"/>
              </a:lnSpc>
            </a:pPr>
            <a:r>
              <a:rPr lang="en-US" sz="6670" dirty="0" smtClean="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Digital Portfolio</a:t>
            </a:r>
            <a:endParaRPr lang="en-US" sz="6670" dirty="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60128" y="3519793"/>
            <a:ext cx="11871215" cy="2356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5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STUDENT NAME: Monish Kumar.V</a:t>
            </a:r>
          </a:p>
          <a:p>
            <a:pPr algn="l">
              <a:lnSpc>
                <a:spcPts val="3835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REGISTER NO :212402387</a:t>
            </a:r>
          </a:p>
          <a:p>
            <a:pPr algn="l">
              <a:lnSpc>
                <a:spcPts val="3835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NMID: AFADDFFCD465D3CBEB84148C84CEAEC33       DEPARTMENT: BCA        </a:t>
            </a:r>
          </a:p>
          <a:p>
            <a:pPr algn="l">
              <a:lnSpc>
                <a:spcPts val="3835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COLLEGE: A.M.Jain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88000" cy="10281980"/>
          </a:xfrm>
          <a:custGeom>
            <a:avLst/>
            <a:gdLst/>
            <a:ahLst/>
            <a:cxnLst/>
            <a:rect l="l" t="t" r="r" b="b"/>
            <a:pathLst>
              <a:path w="18288000" h="10281980">
                <a:moveTo>
                  <a:pt x="0" y="0"/>
                </a:moveTo>
                <a:lnTo>
                  <a:pt x="18288000" y="0"/>
                </a:lnTo>
                <a:lnTo>
                  <a:pt x="18288000" y="10281980"/>
                </a:lnTo>
                <a:lnTo>
                  <a:pt x="0" y="102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1" r="-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5330" y="1030708"/>
            <a:ext cx="15338558" cy="8688808"/>
            <a:chOff x="0" y="0"/>
            <a:chExt cx="20451411" cy="115850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51445" cy="11585067"/>
            </a:xfrm>
            <a:custGeom>
              <a:avLst/>
              <a:gdLst/>
              <a:ahLst/>
              <a:cxnLst/>
              <a:rect l="l" t="t" r="r" b="b"/>
              <a:pathLst>
                <a:path w="20451445" h="11585067">
                  <a:moveTo>
                    <a:pt x="0" y="0"/>
                  </a:moveTo>
                  <a:lnTo>
                    <a:pt x="20451445" y="0"/>
                  </a:lnTo>
                  <a:lnTo>
                    <a:pt x="20451445" y="11585067"/>
                  </a:lnTo>
                  <a:lnTo>
                    <a:pt x="0" y="11585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r="-5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2846836" y="1158095"/>
            <a:ext cx="5052535" cy="7495951"/>
          </a:xfrm>
          <a:custGeom>
            <a:avLst/>
            <a:gdLst/>
            <a:ahLst/>
            <a:cxnLst/>
            <a:rect l="l" t="t" r="r" b="b"/>
            <a:pathLst>
              <a:path w="5052535" h="7495951">
                <a:moveTo>
                  <a:pt x="0" y="0"/>
                </a:moveTo>
                <a:lnTo>
                  <a:pt x="5052535" y="0"/>
                </a:lnTo>
                <a:lnTo>
                  <a:pt x="5052535" y="7495951"/>
                </a:lnTo>
                <a:lnTo>
                  <a:pt x="0" y="74959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238" r="-23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93812" y="9256292"/>
            <a:ext cx="3029502" cy="1032482"/>
          </a:xfrm>
          <a:custGeom>
            <a:avLst/>
            <a:gdLst/>
            <a:ahLst/>
            <a:cxnLst/>
            <a:rect l="l" t="t" r="r" b="b"/>
            <a:pathLst>
              <a:path w="3029502" h="1032482">
                <a:moveTo>
                  <a:pt x="0" y="0"/>
                </a:moveTo>
                <a:lnTo>
                  <a:pt x="3029502" y="0"/>
                </a:lnTo>
                <a:lnTo>
                  <a:pt x="3029502" y="1032482"/>
                </a:lnTo>
                <a:lnTo>
                  <a:pt x="0" y="10324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 t="-129" b="-12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114022" y="8670741"/>
            <a:ext cx="3084594" cy="1618033"/>
          </a:xfrm>
          <a:custGeom>
            <a:avLst/>
            <a:gdLst/>
            <a:ahLst/>
            <a:cxnLst/>
            <a:rect l="l" t="t" r="r" b="b"/>
            <a:pathLst>
              <a:path w="3084594" h="1618033">
                <a:moveTo>
                  <a:pt x="0" y="0"/>
                </a:moveTo>
                <a:lnTo>
                  <a:pt x="3084594" y="0"/>
                </a:lnTo>
                <a:lnTo>
                  <a:pt x="3084594" y="1618033"/>
                </a:lnTo>
                <a:lnTo>
                  <a:pt x="0" y="16180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 t="-307" b="-30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19686" y="3758338"/>
            <a:ext cx="4080098" cy="4095735"/>
          </a:xfrm>
          <a:custGeom>
            <a:avLst/>
            <a:gdLst/>
            <a:ahLst/>
            <a:cxnLst/>
            <a:rect l="l" t="t" r="r" b="b"/>
            <a:pathLst>
              <a:path w="4080098" h="4095735">
                <a:moveTo>
                  <a:pt x="0" y="0"/>
                </a:moveTo>
                <a:lnTo>
                  <a:pt x="4080098" y="0"/>
                </a:lnTo>
                <a:lnTo>
                  <a:pt x="4080098" y="4095735"/>
                </a:lnTo>
                <a:lnTo>
                  <a:pt x="0" y="40957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 t="-41" b="-4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772583" y="-658535"/>
            <a:ext cx="3826369" cy="3597541"/>
          </a:xfrm>
          <a:custGeom>
            <a:avLst/>
            <a:gdLst/>
            <a:ahLst/>
            <a:cxnLst/>
            <a:rect l="l" t="t" r="r" b="b"/>
            <a:pathLst>
              <a:path w="3826369" h="3597541">
                <a:moveTo>
                  <a:pt x="0" y="0"/>
                </a:moveTo>
                <a:lnTo>
                  <a:pt x="3826369" y="0"/>
                </a:lnTo>
                <a:lnTo>
                  <a:pt x="3826369" y="3597541"/>
                </a:lnTo>
                <a:lnTo>
                  <a:pt x="0" y="35975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 l="-118" r="-11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719" y="-240628"/>
            <a:ext cx="11663460" cy="128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4"/>
              </a:lnSpc>
            </a:pPr>
            <a:r>
              <a:rPr lang="en-US" sz="6595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4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4326"/>
            <a:ext cx="1542297" cy="3084594"/>
            <a:chOff x="0" y="0"/>
            <a:chExt cx="2056396" cy="4112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6384" cy="4112768"/>
            </a:xfrm>
            <a:custGeom>
              <a:avLst/>
              <a:gdLst/>
              <a:ahLst/>
              <a:cxnLst/>
              <a:rect l="l" t="t" r="r" b="b"/>
              <a:pathLst>
                <a:path w="2056384" h="4112768">
                  <a:moveTo>
                    <a:pt x="0" y="0"/>
                  </a:moveTo>
                  <a:lnTo>
                    <a:pt x="0" y="4112768"/>
                  </a:lnTo>
                  <a:lnTo>
                    <a:pt x="2056384" y="2056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715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968534" y="2510"/>
            <a:ext cx="3705797" cy="2394844"/>
          </a:xfrm>
          <a:custGeom>
            <a:avLst/>
            <a:gdLst/>
            <a:ahLst/>
            <a:cxnLst/>
            <a:rect l="l" t="t" r="r" b="b"/>
            <a:pathLst>
              <a:path w="3705797" h="2394844">
                <a:moveTo>
                  <a:pt x="0" y="0"/>
                </a:moveTo>
                <a:lnTo>
                  <a:pt x="3705797" y="0"/>
                </a:lnTo>
                <a:lnTo>
                  <a:pt x="3705797" y="2394844"/>
                </a:lnTo>
                <a:lnTo>
                  <a:pt x="0" y="239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91" b="-19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94769" y="8742193"/>
            <a:ext cx="1994302" cy="1542297"/>
          </a:xfrm>
          <a:custGeom>
            <a:avLst/>
            <a:gdLst/>
            <a:ahLst/>
            <a:cxnLst/>
            <a:rect l="l" t="t" r="r" b="b"/>
            <a:pathLst>
              <a:path w="1994302" h="1542297">
                <a:moveTo>
                  <a:pt x="0" y="0"/>
                </a:moveTo>
                <a:lnTo>
                  <a:pt x="1994302" y="0"/>
                </a:lnTo>
                <a:lnTo>
                  <a:pt x="1994302" y="1542297"/>
                </a:lnTo>
                <a:lnTo>
                  <a:pt x="0" y="154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t="-183" b="-18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55112" y="2510"/>
            <a:ext cx="1732584" cy="2191887"/>
          </a:xfrm>
          <a:custGeom>
            <a:avLst/>
            <a:gdLst/>
            <a:ahLst/>
            <a:cxnLst/>
            <a:rect l="l" t="t" r="r" b="b"/>
            <a:pathLst>
              <a:path w="1732584" h="2191887">
                <a:moveTo>
                  <a:pt x="0" y="0"/>
                </a:moveTo>
                <a:lnTo>
                  <a:pt x="1732584" y="0"/>
                </a:lnTo>
                <a:lnTo>
                  <a:pt x="1732584" y="2191887"/>
                </a:lnTo>
                <a:lnTo>
                  <a:pt x="0" y="2191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7565" y="278813"/>
            <a:ext cx="4313036" cy="122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2"/>
              </a:lnSpc>
            </a:pPr>
            <a:r>
              <a:rPr lang="en-US" sz="6401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134" y="2611227"/>
            <a:ext cx="18146489" cy="717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4400">
                <a:solidFill>
                  <a:srgbClr val="000000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This portfolio successfully demonstrates Monish Kumar’s skills as a developer and designer. It combines clean UI/UX design with interactive animations, providing a professional platform to showcase projects and connect with potential recruiters or collaborators. It is scalable and can be extended with blogs, project case studies, or API integrations in the future.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4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73906" y="1110694"/>
            <a:ext cx="7126997" cy="1702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61"/>
              </a:lnSpc>
            </a:pPr>
            <a:r>
              <a:rPr lang="en-US" sz="997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652327"/>
            <a:ext cx="182880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https://24h222-droid.github.io/TNSDC-FWD-DigitalPortfolio/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71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150979"/>
            <a:ext cx="2052112" cy="2133511"/>
          </a:xfrm>
          <a:custGeom>
            <a:avLst/>
            <a:gdLst/>
            <a:ahLst/>
            <a:cxnLst/>
            <a:rect l="l" t="t" r="r" b="b"/>
            <a:pathLst>
              <a:path w="2052112" h="2133511">
                <a:moveTo>
                  <a:pt x="0" y="0"/>
                </a:moveTo>
                <a:lnTo>
                  <a:pt x="2052112" y="0"/>
                </a:lnTo>
                <a:lnTo>
                  <a:pt x="2052112" y="2133511"/>
                </a:lnTo>
                <a:lnTo>
                  <a:pt x="0" y="213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96" b="-9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38388" y="2918389"/>
            <a:ext cx="1679752" cy="1601035"/>
            <a:chOff x="0" y="0"/>
            <a:chExt cx="2239669" cy="21347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9772" cy="2134743"/>
            </a:xfrm>
            <a:custGeom>
              <a:avLst/>
              <a:gdLst/>
              <a:ahLst/>
              <a:cxnLst/>
              <a:rect l="l" t="t" r="r" b="b"/>
              <a:pathLst>
                <a:path w="2239772" h="2134743">
                  <a:moveTo>
                    <a:pt x="1119886" y="0"/>
                  </a:moveTo>
                  <a:lnTo>
                    <a:pt x="855345" y="815467"/>
                  </a:lnTo>
                  <a:lnTo>
                    <a:pt x="0" y="815467"/>
                  </a:lnTo>
                  <a:lnTo>
                    <a:pt x="692150" y="1319276"/>
                  </a:lnTo>
                  <a:lnTo>
                    <a:pt x="427736" y="2134743"/>
                  </a:lnTo>
                  <a:lnTo>
                    <a:pt x="1119886" y="1630934"/>
                  </a:lnTo>
                  <a:lnTo>
                    <a:pt x="1812036" y="2134743"/>
                  </a:lnTo>
                  <a:lnTo>
                    <a:pt x="1547622" y="1319276"/>
                  </a:lnTo>
                  <a:lnTo>
                    <a:pt x="2239772" y="815467"/>
                  </a:lnTo>
                  <a:lnTo>
                    <a:pt x="1384300" y="815467"/>
                  </a:lnTo>
                  <a:lnTo>
                    <a:pt x="1119886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263713" y="4856917"/>
            <a:ext cx="1580503" cy="1506409"/>
            <a:chOff x="0" y="0"/>
            <a:chExt cx="2107337" cy="20085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7311" cy="2008505"/>
            </a:xfrm>
            <a:custGeom>
              <a:avLst/>
              <a:gdLst/>
              <a:ahLst/>
              <a:cxnLst/>
              <a:rect l="l" t="t" r="r" b="b"/>
              <a:pathLst>
                <a:path w="2107311" h="2008505">
                  <a:moveTo>
                    <a:pt x="1053719" y="0"/>
                  </a:moveTo>
                  <a:lnTo>
                    <a:pt x="804926" y="767080"/>
                  </a:lnTo>
                  <a:lnTo>
                    <a:pt x="0" y="767080"/>
                  </a:lnTo>
                  <a:lnTo>
                    <a:pt x="651256" y="1241425"/>
                  </a:lnTo>
                  <a:lnTo>
                    <a:pt x="402590" y="2008505"/>
                  </a:lnTo>
                  <a:lnTo>
                    <a:pt x="1053846" y="1534414"/>
                  </a:lnTo>
                  <a:lnTo>
                    <a:pt x="1705102" y="2008505"/>
                  </a:lnTo>
                  <a:lnTo>
                    <a:pt x="1456436" y="1241425"/>
                  </a:lnTo>
                  <a:lnTo>
                    <a:pt x="2107311" y="767080"/>
                  </a:lnTo>
                  <a:lnTo>
                    <a:pt x="1302385" y="767080"/>
                  </a:lnTo>
                  <a:lnTo>
                    <a:pt x="1053719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5458206" y="2510"/>
            <a:ext cx="2830865" cy="2631865"/>
          </a:xfrm>
          <a:custGeom>
            <a:avLst/>
            <a:gdLst/>
            <a:ahLst/>
            <a:cxnLst/>
            <a:rect l="l" t="t" r="r" b="b"/>
            <a:pathLst>
              <a:path w="2830865" h="2631865">
                <a:moveTo>
                  <a:pt x="0" y="0"/>
                </a:moveTo>
                <a:lnTo>
                  <a:pt x="2830865" y="0"/>
                </a:lnTo>
                <a:lnTo>
                  <a:pt x="2830865" y="2631865"/>
                </a:lnTo>
                <a:lnTo>
                  <a:pt x="0" y="2631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9" r="-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74189" y="3151470"/>
            <a:ext cx="11324556" cy="3815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5"/>
              </a:lnSpc>
            </a:pPr>
            <a:r>
              <a:rPr lang="en-US" sz="10960" dirty="0" smtClean="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Digital Portfolio</a:t>
            </a:r>
            <a:endParaRPr lang="en-US" sz="10960" dirty="0">
              <a:solidFill>
                <a:srgbClr val="000000"/>
              </a:solidFill>
              <a:latin typeface="Copperplate Gothic 32 BC"/>
              <a:ea typeface="Copperplate Gothic 32 BC"/>
              <a:cs typeface="Copperplate Gothic 32 BC"/>
              <a:sym typeface="Copperplate Gothic 32 B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1835" y="-175795"/>
            <a:ext cx="6447926" cy="1353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857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project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58940"/>
            <a:ext cx="3083518" cy="1102453"/>
            <a:chOff x="0" y="0"/>
            <a:chExt cx="4111357" cy="14699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11371" cy="1469898"/>
            </a:xfrm>
            <a:custGeom>
              <a:avLst/>
              <a:gdLst/>
              <a:ahLst/>
              <a:cxnLst/>
              <a:rect l="l" t="t" r="r" b="b"/>
              <a:pathLst>
                <a:path w="4111371" h="1469898">
                  <a:moveTo>
                    <a:pt x="0" y="0"/>
                  </a:moveTo>
                  <a:lnTo>
                    <a:pt x="1028192" y="734949"/>
                  </a:lnTo>
                  <a:lnTo>
                    <a:pt x="0" y="1469898"/>
                  </a:lnTo>
                  <a:lnTo>
                    <a:pt x="3084576" y="1469898"/>
                  </a:lnTo>
                  <a:lnTo>
                    <a:pt x="4111371" y="735838"/>
                  </a:lnTo>
                  <a:lnTo>
                    <a:pt x="4111371" y="734060"/>
                  </a:lnTo>
                  <a:lnTo>
                    <a:pt x="3084576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89258" y="5774797"/>
            <a:ext cx="2748997" cy="4598950"/>
          </a:xfrm>
          <a:custGeom>
            <a:avLst/>
            <a:gdLst/>
            <a:ahLst/>
            <a:cxnLst/>
            <a:rect l="l" t="t" r="r" b="b"/>
            <a:pathLst>
              <a:path w="2748997" h="4598950">
                <a:moveTo>
                  <a:pt x="0" y="0"/>
                </a:moveTo>
                <a:lnTo>
                  <a:pt x="2748997" y="0"/>
                </a:lnTo>
                <a:lnTo>
                  <a:pt x="2748997" y="4598950"/>
                </a:lnTo>
                <a:lnTo>
                  <a:pt x="0" y="4598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3" b="-53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5417708" y="7408548"/>
            <a:ext cx="2870382" cy="2875924"/>
            <a:chOff x="0" y="0"/>
            <a:chExt cx="3827176" cy="38345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7145" cy="3834511"/>
            </a:xfrm>
            <a:custGeom>
              <a:avLst/>
              <a:gdLst/>
              <a:ahLst/>
              <a:cxnLst/>
              <a:rect l="l" t="t" r="r" b="b"/>
              <a:pathLst>
                <a:path w="3827145" h="3834511">
                  <a:moveTo>
                    <a:pt x="1797939" y="0"/>
                  </a:moveTo>
                  <a:lnTo>
                    <a:pt x="1790573" y="10414"/>
                  </a:lnTo>
                  <a:lnTo>
                    <a:pt x="1422146" y="1656207"/>
                  </a:lnTo>
                  <a:lnTo>
                    <a:pt x="7366" y="2573782"/>
                  </a:lnTo>
                  <a:lnTo>
                    <a:pt x="0" y="2584196"/>
                  </a:lnTo>
                  <a:lnTo>
                    <a:pt x="1796923" y="3834511"/>
                  </a:lnTo>
                  <a:lnTo>
                    <a:pt x="3827145" y="3834511"/>
                  </a:lnTo>
                  <a:lnTo>
                    <a:pt x="3827145" y="1411605"/>
                  </a:lnTo>
                  <a:lnTo>
                    <a:pt x="1797939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210612" y="2510"/>
            <a:ext cx="2077281" cy="2020169"/>
            <a:chOff x="0" y="0"/>
            <a:chExt cx="2769708" cy="26935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69743" cy="2693543"/>
            </a:xfrm>
            <a:custGeom>
              <a:avLst/>
              <a:gdLst/>
              <a:ahLst/>
              <a:cxnLst/>
              <a:rect l="l" t="t" r="r" b="b"/>
              <a:pathLst>
                <a:path w="2769743" h="2693543">
                  <a:moveTo>
                    <a:pt x="1365504" y="0"/>
                  </a:moveTo>
                  <a:lnTo>
                    <a:pt x="0" y="637159"/>
                  </a:lnTo>
                  <a:lnTo>
                    <a:pt x="1402080" y="1291717"/>
                  </a:lnTo>
                  <a:lnTo>
                    <a:pt x="2056384" y="2693543"/>
                  </a:lnTo>
                  <a:lnTo>
                    <a:pt x="2710688" y="1291463"/>
                  </a:lnTo>
                  <a:lnTo>
                    <a:pt x="2769743" y="1263904"/>
                  </a:lnTo>
                  <a:lnTo>
                    <a:pt x="2769743" y="10414"/>
                  </a:lnTo>
                  <a:lnTo>
                    <a:pt x="2747391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30471" y="188003"/>
            <a:ext cx="3790797" cy="140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9"/>
              </a:lnSpc>
            </a:pPr>
            <a:r>
              <a:rPr lang="en-US" sz="7234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AGENDA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50528" y="3052335"/>
            <a:ext cx="9808687" cy="6465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5829" spc="2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1.Problem Statement 2.Project Overview 3.End Users 4.Tools and Technologies 5.Portfolio design and Layout 6.Features and Functionality 7.Results and Screenshots 8. 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371262"/>
            <a:ext cx="3808617" cy="2913228"/>
          </a:xfrm>
          <a:custGeom>
            <a:avLst/>
            <a:gdLst/>
            <a:ahLst/>
            <a:cxnLst/>
            <a:rect l="l" t="t" r="r" b="b"/>
            <a:pathLst>
              <a:path w="3808617" h="2913228">
                <a:moveTo>
                  <a:pt x="0" y="0"/>
                </a:moveTo>
                <a:lnTo>
                  <a:pt x="3808617" y="0"/>
                </a:lnTo>
                <a:lnTo>
                  <a:pt x="3808617" y="2913228"/>
                </a:lnTo>
                <a:lnTo>
                  <a:pt x="0" y="2913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69" b="-16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26361" y="7704177"/>
            <a:ext cx="2861639" cy="2580312"/>
            <a:chOff x="0" y="0"/>
            <a:chExt cx="3815519" cy="34404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15461" cy="3440430"/>
            </a:xfrm>
            <a:custGeom>
              <a:avLst/>
              <a:gdLst/>
              <a:ahLst/>
              <a:cxnLst/>
              <a:rect l="l" t="t" r="r" b="b"/>
              <a:pathLst>
                <a:path w="3815461" h="3440430">
                  <a:moveTo>
                    <a:pt x="912495" y="0"/>
                  </a:moveTo>
                  <a:lnTo>
                    <a:pt x="0" y="2844165"/>
                  </a:lnTo>
                  <a:lnTo>
                    <a:pt x="1296162" y="3440430"/>
                  </a:lnTo>
                  <a:lnTo>
                    <a:pt x="3815461" y="3440430"/>
                  </a:lnTo>
                  <a:lnTo>
                    <a:pt x="3815461" y="773557"/>
                  </a:lnTo>
                  <a:lnTo>
                    <a:pt x="3009138" y="402717"/>
                  </a:lnTo>
                  <a:lnTo>
                    <a:pt x="912495" y="0"/>
                  </a:lnTo>
                  <a:close/>
                </a:path>
              </a:pathLst>
            </a:custGeom>
            <a:solidFill>
              <a:srgbClr val="81807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506689" y="2510"/>
            <a:ext cx="2781311" cy="2781311"/>
            <a:chOff x="0" y="0"/>
            <a:chExt cx="3708415" cy="3708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08400" cy="3708400"/>
            </a:xfrm>
            <a:custGeom>
              <a:avLst/>
              <a:gdLst/>
              <a:ahLst/>
              <a:cxnLst/>
              <a:rect l="l" t="t" r="r" b="b"/>
              <a:pathLst>
                <a:path w="3708400" h="3708400">
                  <a:moveTo>
                    <a:pt x="416941" y="0"/>
                  </a:moveTo>
                  <a:lnTo>
                    <a:pt x="0" y="805942"/>
                  </a:lnTo>
                  <a:lnTo>
                    <a:pt x="477901" y="2308733"/>
                  </a:lnTo>
                  <a:lnTo>
                    <a:pt x="506984" y="2399919"/>
                  </a:lnTo>
                  <a:lnTo>
                    <a:pt x="755650" y="3182239"/>
                  </a:lnTo>
                  <a:lnTo>
                    <a:pt x="1772412" y="3708400"/>
                  </a:lnTo>
                  <a:lnTo>
                    <a:pt x="3708400" y="3092958"/>
                  </a:lnTo>
                  <a:lnTo>
                    <a:pt x="3708400" y="0"/>
                  </a:lnTo>
                  <a:close/>
                </a:path>
              </a:pathLst>
            </a:custGeom>
            <a:solidFill>
              <a:srgbClr val="818075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46064" y="315549"/>
            <a:ext cx="9250060" cy="1204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1"/>
              </a:lnSpc>
            </a:pPr>
            <a:r>
              <a:rPr lang="en-US" sz="6280">
                <a:solidFill>
                  <a:srgbClr val="000000"/>
                </a:solidFill>
                <a:latin typeface="Cy Grotesk Wide"/>
                <a:ea typeface="Cy Grotesk Wide"/>
                <a:cs typeface="Cy Grotesk Wide"/>
                <a:sym typeface="Cy Grotesk Wide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6777" y="3509254"/>
            <a:ext cx="17599389" cy="460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8"/>
              </a:lnSpc>
            </a:pPr>
            <a:r>
              <a:rPr lang="en-US" sz="514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In the digital era, professionals and students need a personal platform to showcase their skills, projects, and achievements. Traditional resumes are static and lack interactivity. A digital portfolio solves this problem by presenting skills and projects in an engaging, accessible, and interactive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36240"/>
            <a:ext cx="2860211" cy="995884"/>
            <a:chOff x="0" y="0"/>
            <a:chExt cx="3813614" cy="13278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3556" cy="1327785"/>
            </a:xfrm>
            <a:custGeom>
              <a:avLst/>
              <a:gdLst/>
              <a:ahLst/>
              <a:cxnLst/>
              <a:rect l="l" t="t" r="r" b="b"/>
              <a:pathLst>
                <a:path w="3813556" h="1327785">
                  <a:moveTo>
                    <a:pt x="0" y="0"/>
                  </a:moveTo>
                  <a:lnTo>
                    <a:pt x="0" y="1327785"/>
                  </a:lnTo>
                  <a:lnTo>
                    <a:pt x="2787777" y="1327785"/>
                  </a:lnTo>
                  <a:lnTo>
                    <a:pt x="3813556" y="665480"/>
                  </a:lnTo>
                  <a:lnTo>
                    <a:pt x="3813556" y="662432"/>
                  </a:lnTo>
                  <a:lnTo>
                    <a:pt x="2787777" y="0"/>
                  </a:lnTo>
                  <a:close/>
                </a:path>
              </a:pathLst>
            </a:custGeom>
            <a:solidFill>
              <a:srgbClr val="166B7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937068" y="8009602"/>
            <a:ext cx="2352003" cy="2274888"/>
          </a:xfrm>
          <a:custGeom>
            <a:avLst/>
            <a:gdLst/>
            <a:ahLst/>
            <a:cxnLst/>
            <a:rect l="l" t="t" r="r" b="b"/>
            <a:pathLst>
              <a:path w="2352003" h="2274888">
                <a:moveTo>
                  <a:pt x="0" y="0"/>
                </a:moveTo>
                <a:lnTo>
                  <a:pt x="2352003" y="0"/>
                </a:lnTo>
                <a:lnTo>
                  <a:pt x="2352003" y="2274888"/>
                </a:lnTo>
                <a:lnTo>
                  <a:pt x="0" y="227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229" b="-229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288972" y="2510"/>
            <a:ext cx="1999100" cy="2570316"/>
            <a:chOff x="0" y="0"/>
            <a:chExt cx="2665466" cy="3427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65476" cy="3427222"/>
            </a:xfrm>
            <a:custGeom>
              <a:avLst/>
              <a:gdLst/>
              <a:ahLst/>
              <a:cxnLst/>
              <a:rect l="l" t="t" r="r" b="b"/>
              <a:pathLst>
                <a:path w="2665476" h="3427222">
                  <a:moveTo>
                    <a:pt x="1179068" y="0"/>
                  </a:moveTo>
                  <a:lnTo>
                    <a:pt x="1070102" y="120396"/>
                  </a:lnTo>
                  <a:lnTo>
                    <a:pt x="0" y="342519"/>
                  </a:lnTo>
                  <a:lnTo>
                    <a:pt x="340868" y="1370711"/>
                  </a:lnTo>
                  <a:lnTo>
                    <a:pt x="0" y="2398903"/>
                  </a:lnTo>
                  <a:lnTo>
                    <a:pt x="1070102" y="2621026"/>
                  </a:lnTo>
                  <a:lnTo>
                    <a:pt x="1799336" y="3427222"/>
                  </a:lnTo>
                  <a:lnTo>
                    <a:pt x="2528570" y="2621026"/>
                  </a:lnTo>
                  <a:lnTo>
                    <a:pt x="2665476" y="2592705"/>
                  </a:lnTo>
                  <a:lnTo>
                    <a:pt x="2665476" y="148717"/>
                  </a:lnTo>
                  <a:lnTo>
                    <a:pt x="2528570" y="120396"/>
                  </a:lnTo>
                  <a:lnTo>
                    <a:pt x="2419604" y="0"/>
                  </a:lnTo>
                  <a:close/>
                </a:path>
              </a:pathLst>
            </a:custGeom>
            <a:solidFill>
              <a:srgbClr val="166B7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12163" y="197040"/>
            <a:ext cx="9282673" cy="1396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63"/>
              </a:lnSpc>
            </a:pPr>
            <a:r>
              <a:rPr lang="en-US" sz="7188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PROJECT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1154" y="3731108"/>
            <a:ext cx="17937328" cy="5189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5941">
                <a:solidFill>
                  <a:srgbClr val="000000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This project is a personal portfolio website for Monish Kumar, designed to highlight his background, skills, and projects. It is responsive, interactive, and visually appealing with smooth animations, a typewriter effect, and Lottie integration. The portfolio also includes a contact form for collaborations and networking.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260854"/>
            <a:ext cx="1866464" cy="2023563"/>
            <a:chOff x="0" y="0"/>
            <a:chExt cx="2488619" cy="26980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8565" cy="2698115"/>
            </a:xfrm>
            <a:custGeom>
              <a:avLst/>
              <a:gdLst/>
              <a:ahLst/>
              <a:cxnLst/>
              <a:rect l="l" t="t" r="r" b="b"/>
              <a:pathLst>
                <a:path w="2488565" h="2698115">
                  <a:moveTo>
                    <a:pt x="71628" y="0"/>
                  </a:moveTo>
                  <a:lnTo>
                    <a:pt x="0" y="71628"/>
                  </a:lnTo>
                  <a:lnTo>
                    <a:pt x="0" y="2698115"/>
                  </a:lnTo>
                  <a:lnTo>
                    <a:pt x="2207514" y="2698115"/>
                  </a:lnTo>
                  <a:lnTo>
                    <a:pt x="2488565" y="2417064"/>
                  </a:lnTo>
                  <a:lnTo>
                    <a:pt x="2488565" y="1001522"/>
                  </a:lnTo>
                  <a:lnTo>
                    <a:pt x="1487297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224120" y="2510"/>
            <a:ext cx="2063893" cy="2318256"/>
            <a:chOff x="0" y="0"/>
            <a:chExt cx="2751857" cy="30910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51836" cy="3091053"/>
            </a:xfrm>
            <a:custGeom>
              <a:avLst/>
              <a:gdLst/>
              <a:ahLst/>
              <a:cxnLst/>
              <a:rect l="l" t="t" r="r" b="b"/>
              <a:pathLst>
                <a:path w="2751836" h="3091053">
                  <a:moveTo>
                    <a:pt x="1970659" y="0"/>
                  </a:moveTo>
                  <a:lnTo>
                    <a:pt x="0" y="1424051"/>
                  </a:lnTo>
                  <a:lnTo>
                    <a:pt x="1018921" y="1956435"/>
                  </a:lnTo>
                  <a:lnTo>
                    <a:pt x="1204595" y="3091053"/>
                  </a:lnTo>
                  <a:lnTo>
                    <a:pt x="2751836" y="1972945"/>
                  </a:lnTo>
                  <a:lnTo>
                    <a:pt x="2751836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6276226" y="6716496"/>
            <a:ext cx="2102089" cy="3657239"/>
          </a:xfrm>
          <a:custGeom>
            <a:avLst/>
            <a:gdLst/>
            <a:ahLst/>
            <a:cxnLst/>
            <a:rect l="l" t="t" r="r" b="b"/>
            <a:pathLst>
              <a:path w="2102089" h="3657239">
                <a:moveTo>
                  <a:pt x="0" y="0"/>
                </a:moveTo>
                <a:lnTo>
                  <a:pt x="2102089" y="0"/>
                </a:lnTo>
                <a:lnTo>
                  <a:pt x="2102089" y="3657239"/>
                </a:lnTo>
                <a:lnTo>
                  <a:pt x="0" y="3657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291" r="-29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6462" y="66973"/>
            <a:ext cx="10254400" cy="11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5"/>
              </a:lnSpc>
            </a:pPr>
            <a:r>
              <a:rPr lang="en-US" sz="6031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WHO ARE THE END USERS?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4600" y="3510383"/>
            <a:ext cx="16104378" cy="4747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814">
                <a:solidFill>
                  <a:srgbClr val="000000"/>
                </a:solidFill>
                <a:latin typeface="Cy Grotesk Wide Light"/>
                <a:ea typeface="Cy Grotesk Wide Light"/>
                <a:cs typeface="Cy Grotesk Wide Light"/>
                <a:sym typeface="Cy Grotesk Wide Light"/>
              </a:rPr>
              <a:t>Students &amp; Recruiters – to view academic and technical background. Hiring Managers / Clients – to evaluate skills and project work. Peers &amp; Collaborators – for networking and partnerships. General Audience – to explore Monish’s creativity and expertise.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43994"/>
            <a:ext cx="2352707" cy="916275"/>
            <a:chOff x="0" y="0"/>
            <a:chExt cx="3136943" cy="12216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6900" cy="1221740"/>
            </a:xfrm>
            <a:custGeom>
              <a:avLst/>
              <a:gdLst/>
              <a:ahLst/>
              <a:cxnLst/>
              <a:rect l="l" t="t" r="r" b="b"/>
              <a:pathLst>
                <a:path w="3136900" h="1221740">
                  <a:moveTo>
                    <a:pt x="0" y="0"/>
                  </a:moveTo>
                  <a:lnTo>
                    <a:pt x="0" y="1221740"/>
                  </a:lnTo>
                  <a:lnTo>
                    <a:pt x="2129155" y="1221740"/>
                  </a:lnTo>
                  <a:lnTo>
                    <a:pt x="3136900" y="611886"/>
                  </a:lnTo>
                  <a:lnTo>
                    <a:pt x="3136900" y="609981"/>
                  </a:lnTo>
                  <a:lnTo>
                    <a:pt x="2129155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8507635"/>
            <a:ext cx="1765787" cy="1683139"/>
            <a:chOff x="0" y="0"/>
            <a:chExt cx="2354382" cy="22441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4453" cy="2244217"/>
            </a:xfrm>
            <a:custGeom>
              <a:avLst/>
              <a:gdLst/>
              <a:ahLst/>
              <a:cxnLst/>
              <a:rect l="l" t="t" r="r" b="b"/>
              <a:pathLst>
                <a:path w="2354453" h="2244217">
                  <a:moveTo>
                    <a:pt x="0" y="0"/>
                  </a:moveTo>
                  <a:lnTo>
                    <a:pt x="0" y="2244217"/>
                  </a:lnTo>
                  <a:lnTo>
                    <a:pt x="1324102" y="2244217"/>
                  </a:lnTo>
                  <a:lnTo>
                    <a:pt x="1335532" y="1940306"/>
                  </a:lnTo>
                  <a:lnTo>
                    <a:pt x="2354453" y="813562"/>
                  </a:lnTo>
                  <a:lnTo>
                    <a:pt x="836422" y="7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926328" y="7193791"/>
            <a:ext cx="3361637" cy="2996948"/>
            <a:chOff x="0" y="0"/>
            <a:chExt cx="4482182" cy="39959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82211" cy="3995928"/>
            </a:xfrm>
            <a:custGeom>
              <a:avLst/>
              <a:gdLst/>
              <a:ahLst/>
              <a:cxnLst/>
              <a:rect l="l" t="t" r="r" b="b"/>
              <a:pathLst>
                <a:path w="4482211" h="3995928">
                  <a:moveTo>
                    <a:pt x="2649982" y="0"/>
                  </a:moveTo>
                  <a:lnTo>
                    <a:pt x="1774825" y="537210"/>
                  </a:lnTo>
                  <a:lnTo>
                    <a:pt x="776097" y="776097"/>
                  </a:lnTo>
                  <a:lnTo>
                    <a:pt x="537210" y="1774825"/>
                  </a:lnTo>
                  <a:lnTo>
                    <a:pt x="0" y="2649982"/>
                  </a:lnTo>
                  <a:lnTo>
                    <a:pt x="537210" y="3525139"/>
                  </a:lnTo>
                  <a:lnTo>
                    <a:pt x="649732" y="3995928"/>
                  </a:lnTo>
                  <a:lnTo>
                    <a:pt x="4482211" y="3995928"/>
                  </a:lnTo>
                  <a:lnTo>
                    <a:pt x="4482211" y="766191"/>
                  </a:lnTo>
                  <a:lnTo>
                    <a:pt x="3525139" y="537210"/>
                  </a:lnTo>
                  <a:lnTo>
                    <a:pt x="2649982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316395" y="96226"/>
            <a:ext cx="1971605" cy="1951791"/>
            <a:chOff x="0" y="0"/>
            <a:chExt cx="2628807" cy="26023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8773" cy="2602484"/>
            </a:xfrm>
            <a:custGeom>
              <a:avLst/>
              <a:gdLst/>
              <a:ahLst/>
              <a:cxnLst/>
              <a:rect l="l" t="t" r="r" b="b"/>
              <a:pathLst>
                <a:path w="2628773" h="2602484">
                  <a:moveTo>
                    <a:pt x="1034415" y="0"/>
                  </a:moveTo>
                  <a:lnTo>
                    <a:pt x="1018667" y="414147"/>
                  </a:lnTo>
                  <a:lnTo>
                    <a:pt x="0" y="1540891"/>
                  </a:lnTo>
                  <a:lnTo>
                    <a:pt x="1518031" y="1598041"/>
                  </a:lnTo>
                  <a:lnTo>
                    <a:pt x="2628773" y="2602484"/>
                  </a:lnTo>
                  <a:lnTo>
                    <a:pt x="2628773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70499" y="398500"/>
            <a:ext cx="9187631" cy="114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6"/>
              </a:lnSpc>
            </a:pPr>
            <a:r>
              <a:rPr lang="en-US" sz="581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TOOLS AND TECHNIQUES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9455" y="2947036"/>
            <a:ext cx="14610131" cy="5093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4076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Frontend: HTML5, CSS3, JavaScript (Vanilla JS) Animations: Lottie, CSS Keyframes, Intersection Observer Icons: Font Awesome Design: Google Fonts (Inter), UI/UX best practices 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568888"/>
            <a:ext cx="1936038" cy="715602"/>
          </a:xfrm>
          <a:custGeom>
            <a:avLst/>
            <a:gdLst/>
            <a:ahLst/>
            <a:cxnLst/>
            <a:rect l="l" t="t" r="r" b="b"/>
            <a:pathLst>
              <a:path w="1936038" h="715602">
                <a:moveTo>
                  <a:pt x="0" y="0"/>
                </a:moveTo>
                <a:lnTo>
                  <a:pt x="1936038" y="0"/>
                </a:lnTo>
                <a:lnTo>
                  <a:pt x="1936038" y="715602"/>
                </a:lnTo>
                <a:lnTo>
                  <a:pt x="0" y="71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059" b="-10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628443"/>
            <a:ext cx="1868250" cy="2143507"/>
            <a:chOff x="0" y="0"/>
            <a:chExt cx="2491000" cy="28580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0978" cy="2858008"/>
            </a:xfrm>
            <a:custGeom>
              <a:avLst/>
              <a:gdLst/>
              <a:ahLst/>
              <a:cxnLst/>
              <a:rect l="l" t="t" r="r" b="b"/>
              <a:pathLst>
                <a:path w="2490978" h="2858008">
                  <a:moveTo>
                    <a:pt x="0" y="0"/>
                  </a:moveTo>
                  <a:lnTo>
                    <a:pt x="0" y="2858008"/>
                  </a:lnTo>
                  <a:lnTo>
                    <a:pt x="2490978" y="1607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6CE6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5452958" y="7478366"/>
            <a:ext cx="2836113" cy="2806124"/>
          </a:xfrm>
          <a:custGeom>
            <a:avLst/>
            <a:gdLst/>
            <a:ahLst/>
            <a:cxnLst/>
            <a:rect l="l" t="t" r="r" b="b"/>
            <a:pathLst>
              <a:path w="2836113" h="2806124">
                <a:moveTo>
                  <a:pt x="0" y="0"/>
                </a:moveTo>
                <a:lnTo>
                  <a:pt x="2836113" y="0"/>
                </a:lnTo>
                <a:lnTo>
                  <a:pt x="2836113" y="2806124"/>
                </a:lnTo>
                <a:lnTo>
                  <a:pt x="0" y="280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t="-195" b="-19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84154" y="-86748"/>
            <a:ext cx="3194161" cy="3263042"/>
          </a:xfrm>
          <a:custGeom>
            <a:avLst/>
            <a:gdLst/>
            <a:ahLst/>
            <a:cxnLst/>
            <a:rect l="l" t="t" r="r" b="b"/>
            <a:pathLst>
              <a:path w="3194161" h="3263042">
                <a:moveTo>
                  <a:pt x="0" y="0"/>
                </a:moveTo>
                <a:lnTo>
                  <a:pt x="3194161" y="0"/>
                </a:lnTo>
                <a:lnTo>
                  <a:pt x="3194161" y="3263042"/>
                </a:lnTo>
                <a:lnTo>
                  <a:pt x="0" y="3263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35" r="-3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1365" y="-82977"/>
            <a:ext cx="12316955" cy="107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4755">
                <a:solidFill>
                  <a:srgbClr val="000000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POTFOLIO DESIGN AND LAYOUT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3741" y="2935864"/>
            <a:ext cx="17705207" cy="659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0"/>
              </a:lnSpc>
            </a:pPr>
            <a:r>
              <a:rPr lang="en-US" sz="3329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Dark Theme: Modern carbon-black background for a sleek look. Header Section: Animated intro with gradient text and typewriter effect. About Section: Short introduction with focus on user-centric design. Projects Section: 3D hover effects for showcasing work. Skills Section: Badge-style skill listing with bounce animation. Contact Section: Simple form with validation and demo alert. Footer: Copyright info. Back to Top Button: Smooth scrolling for better navigation.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82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85339" y="-86748"/>
            <a:ext cx="3592976" cy="9101319"/>
          </a:xfrm>
          <a:custGeom>
            <a:avLst/>
            <a:gdLst/>
            <a:ahLst/>
            <a:cxnLst/>
            <a:rect l="l" t="t" r="r" b="b"/>
            <a:pathLst>
              <a:path w="3592976" h="9101319">
                <a:moveTo>
                  <a:pt x="0" y="0"/>
                </a:moveTo>
                <a:lnTo>
                  <a:pt x="3592976" y="0"/>
                </a:lnTo>
                <a:lnTo>
                  <a:pt x="3592976" y="9101319"/>
                </a:lnTo>
                <a:lnTo>
                  <a:pt x="0" y="910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211" r="-2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2585" y="62396"/>
            <a:ext cx="12733428" cy="120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6267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FEATURES AND FUNCTIONALITY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0907" y="3193515"/>
            <a:ext cx="689201" cy="60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907" y="3862661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0907" y="4531806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0907" y="5870110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0907" y="6539269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0907" y="7208414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0907" y="7877559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0907" y="8546718"/>
            <a:ext cx="900035" cy="68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6532" y="3086890"/>
            <a:ext cx="15164474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Responsive design for mobile and desktop.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283" y="3756035"/>
            <a:ext cx="12923404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Animated header with gradient text.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3283" y="4425194"/>
            <a:ext cx="14934321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Smooth section reveal using Intersection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0907" y="5094339"/>
            <a:ext cx="3529089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Observer.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3283" y="5763498"/>
            <a:ext cx="14360244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Project cards with 3D hover animations.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3283" y="6432643"/>
            <a:ext cx="8061541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Animated skill badges.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3283" y="7101789"/>
            <a:ext cx="12389317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Lottie animation for visual appeal.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3283" y="7770947"/>
            <a:ext cx="12120553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Contact form with form handling.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3283" y="8440093"/>
            <a:ext cx="14915698" cy="7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Back-to-top button with scroll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Custom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Calibri</vt:lpstr>
      <vt:lpstr>Copperplate Gothic 32 AB</vt:lpstr>
      <vt:lpstr>Arimo</vt:lpstr>
      <vt:lpstr>Cooper BT Light</vt:lpstr>
      <vt:lpstr>Playfair Display</vt:lpstr>
      <vt:lpstr>The Seasons Light</vt:lpstr>
      <vt:lpstr>Copperplate Gothic 32 BC</vt:lpstr>
      <vt:lpstr>Cinzel</vt:lpstr>
      <vt:lpstr>Cy Grotesk Wide Light</vt:lpstr>
      <vt:lpstr>Abril Fatface</vt:lpstr>
      <vt:lpstr>Canva Sans Bold</vt:lpstr>
      <vt:lpstr>Cy Grotesk Wide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(4).pptx</dc:title>
  <cp:lastModifiedBy>Windows User</cp:lastModifiedBy>
  <cp:revision>2</cp:revision>
  <dcterms:created xsi:type="dcterms:W3CDTF">2006-08-16T00:00:00Z</dcterms:created>
  <dcterms:modified xsi:type="dcterms:W3CDTF">2025-09-12T16:02:46Z</dcterms:modified>
  <dc:identifier>DAGyA9KR9S8</dc:identifier>
</cp:coreProperties>
</file>