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18"/>
    </p:embeddedFont>
    <p:embeddedFont>
      <p:font typeface="Trebuchet MS" charset="1" panose="020B0603020202020204"/>
      <p:regular r:id="rId19"/>
    </p:embeddedFont>
    <p:embeddedFont>
      <p:font typeface="Calibri (MS)" charset="1" panose="020F0502020204030204"/>
      <p:regular r:id="rId20"/>
    </p:embeddedFont>
    <p:embeddedFont>
      <p:font typeface="Arimo" charset="1" panose="020B0604020202020204"/>
      <p:regular r:id="rId21"/>
    </p:embeddedFont>
    <p:embeddedFont>
      <p:font typeface="Trebuchet MS Bold" charset="1" panose="020B0703020202020204"/>
      <p:regular r:id="rId22"/>
    </p:embeddedFont>
    <p:embeddedFont>
      <p:font typeface="Times New Roman" charset="1" panose="02030502070405020303"/>
      <p:regular r:id="rId23"/>
    </p:embeddedFont>
    <p:embeddedFont>
      <p:font typeface="Arial" charset="1" panose="020B0604020202020204"/>
      <p:regular r:id="rId24"/>
    </p:embeddedFont>
    <p:embeddedFont>
      <p:font typeface="Calistoga" charset="1" panose="000005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49242"/>
            <a:ext cx="11444288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/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490093" y="4319587"/>
            <a:ext cx="12733020" cy="332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 HEMACHANDRAN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: 212402361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NMID: EE2BE1B289047E2AFF549E72C8E79771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  BCA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  AGURCHAND  MANMULL  JAIN COLLEGE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0903605" y="6515100"/>
            <a:ext cx="6559736" cy="3677040"/>
            <a:chOff x="0" y="0"/>
            <a:chExt cx="8746314" cy="490272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746363" cy="4902708"/>
            </a:xfrm>
            <a:custGeom>
              <a:avLst/>
              <a:gdLst/>
              <a:ahLst/>
              <a:cxnLst/>
              <a:rect r="r" b="b" t="t" l="l"/>
              <a:pathLst>
                <a:path h="4902708" w="8746363">
                  <a:moveTo>
                    <a:pt x="0" y="0"/>
                  </a:moveTo>
                  <a:lnTo>
                    <a:pt x="8746363" y="0"/>
                  </a:lnTo>
                  <a:lnTo>
                    <a:pt x="8746363" y="4902708"/>
                  </a:lnTo>
                  <a:lnTo>
                    <a:pt x="0" y="49027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98" r="0" b="-198"/>
              </a:stretch>
            </a:blip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0903606" y="1828800"/>
            <a:ext cx="6559736" cy="4582164"/>
            <a:chOff x="0" y="0"/>
            <a:chExt cx="8746314" cy="6109552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746363" cy="6109589"/>
            </a:xfrm>
            <a:custGeom>
              <a:avLst/>
              <a:gdLst/>
              <a:ahLst/>
              <a:cxnLst/>
              <a:rect r="r" b="b" t="t" l="l"/>
              <a:pathLst>
                <a:path h="6109589" w="8746363">
                  <a:moveTo>
                    <a:pt x="0" y="0"/>
                  </a:moveTo>
                  <a:lnTo>
                    <a:pt x="8746363" y="0"/>
                  </a:lnTo>
                  <a:lnTo>
                    <a:pt x="8746363" y="6109589"/>
                  </a:lnTo>
                  <a:lnTo>
                    <a:pt x="0" y="61095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8497" r="0" b="-8496"/>
              </a:stretch>
            </a:blip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3733054" y="2783090"/>
            <a:ext cx="6782546" cy="5946573"/>
            <a:chOff x="0" y="0"/>
            <a:chExt cx="9043394" cy="7928764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9043416" cy="7928737"/>
            </a:xfrm>
            <a:custGeom>
              <a:avLst/>
              <a:gdLst/>
              <a:ahLst/>
              <a:cxnLst/>
              <a:rect r="r" b="b" t="t" l="l"/>
              <a:pathLst>
                <a:path h="7928737" w="9043416">
                  <a:moveTo>
                    <a:pt x="0" y="0"/>
                  </a:moveTo>
                  <a:lnTo>
                    <a:pt x="9043416" y="0"/>
                  </a:lnTo>
                  <a:lnTo>
                    <a:pt x="9043416" y="7928737"/>
                  </a:lnTo>
                  <a:lnTo>
                    <a:pt x="0" y="79287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7847" t="0" r="-7847" b="0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342900" y="-5715"/>
            <a:ext cx="16002000" cy="12767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</a:t>
            </a: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4320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62154" y="5501326"/>
            <a:ext cx="16697146" cy="525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4"/>
              </a:lnSpc>
              <a:spcBef>
                <a:spcPct val="0"/>
              </a:spcBef>
            </a:pPr>
            <a:r>
              <a:rPr lang="en-US" sz="3437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DEPLOYMENT LINK:https://24h224-spec.github.io/TNSDC-FWD-DigitalPortfolio/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81223" y="4148332"/>
            <a:ext cx="17525554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1"/>
              </a:lnSpc>
              <a:spcBef>
                <a:spcPct val="0"/>
              </a:spcBef>
            </a:pPr>
            <a:r>
              <a:rPr lang="en-US" sz="3576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SERVER LINK:https://github.com/24h224-spec/TNSDC-FWD-DigitalPortfolio.git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25086" y="356467"/>
            <a:ext cx="4807595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9"/>
              </a:lnSpc>
              <a:spcBef>
                <a:spcPct val="0"/>
              </a:spcBef>
            </a:pPr>
            <a:r>
              <a:rPr lang="en-US" sz="6549" spc="5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GITHUB LINK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914400" y="2133600"/>
            <a:ext cx="8686800" cy="5578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INTREACTIVE DIGITAL  PORTFOLIO USING FRONT END DEVELOPMENT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71500" y="216216"/>
            <a:ext cx="14287500" cy="1612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1410950" y="4095750"/>
            <a:ext cx="495300" cy="495300"/>
            <a:chOff x="0" y="0"/>
            <a:chExt cx="660400" cy="660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25400" y="25400"/>
              <a:ext cx="609600" cy="609600"/>
            </a:xfrm>
            <a:custGeom>
              <a:avLst/>
              <a:gdLst/>
              <a:ahLst/>
              <a:cxnLst/>
              <a:rect r="r" b="b" t="t" l="l"/>
              <a:pathLst>
                <a:path h="6096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609600"/>
                  </a:lnTo>
                  <a:lnTo>
                    <a:pt x="0" y="609600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60400" cy="660400"/>
            </a:xfrm>
            <a:custGeom>
              <a:avLst/>
              <a:gdLst/>
              <a:ahLst/>
              <a:cxnLst/>
              <a:rect r="r" b="b" t="t" l="l"/>
              <a:pathLst>
                <a:path h="660400" w="660400">
                  <a:moveTo>
                    <a:pt x="25400" y="0"/>
                  </a:moveTo>
                  <a:lnTo>
                    <a:pt x="635000" y="0"/>
                  </a:lnTo>
                  <a:cubicBezTo>
                    <a:pt x="648970" y="0"/>
                    <a:pt x="660400" y="11430"/>
                    <a:pt x="660400" y="25400"/>
                  </a:cubicBezTo>
                  <a:lnTo>
                    <a:pt x="660400" y="635000"/>
                  </a:lnTo>
                  <a:cubicBezTo>
                    <a:pt x="660400" y="648970"/>
                    <a:pt x="648970" y="660400"/>
                    <a:pt x="635000" y="660400"/>
                  </a:cubicBezTo>
                  <a:lnTo>
                    <a:pt x="25400" y="660400"/>
                  </a:lnTo>
                  <a:cubicBezTo>
                    <a:pt x="11430" y="660400"/>
                    <a:pt x="0" y="648970"/>
                    <a:pt x="0" y="635000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635000"/>
                  </a:lnTo>
                  <a:lnTo>
                    <a:pt x="25400" y="635000"/>
                  </a:lnTo>
                  <a:lnTo>
                    <a:pt x="25400" y="609600"/>
                  </a:lnTo>
                  <a:lnTo>
                    <a:pt x="635000" y="609600"/>
                  </a:lnTo>
                  <a:lnTo>
                    <a:pt x="635000" y="635000"/>
                  </a:lnTo>
                  <a:lnTo>
                    <a:pt x="609600" y="635000"/>
                  </a:lnTo>
                  <a:lnTo>
                    <a:pt x="609600" y="25400"/>
                  </a:lnTo>
                  <a:lnTo>
                    <a:pt x="635000" y="25400"/>
                  </a:lnTo>
                  <a:lnTo>
                    <a:pt x="63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385D8A"/>
            </a:solid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14394656" y="7765256"/>
            <a:ext cx="471488" cy="471488"/>
          </a:xfrm>
          <a:custGeom>
            <a:avLst/>
            <a:gdLst/>
            <a:ahLst/>
            <a:cxnLst/>
            <a:rect r="r" b="b" t="t" l="l"/>
            <a:pathLst>
              <a:path h="471488" w="471488">
                <a:moveTo>
                  <a:pt x="0" y="0"/>
                </a:moveTo>
                <a:lnTo>
                  <a:pt x="471488" y="0"/>
                </a:lnTo>
                <a:lnTo>
                  <a:pt x="471488" y="471488"/>
                </a:lnTo>
                <a:lnTo>
                  <a:pt x="0" y="471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66"/>
            <a:ext cx="15550992" cy="5904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  <a:p>
            <a:pPr algn="l">
              <a:lnSpc>
                <a:spcPts val="7650"/>
              </a:lnSpc>
            </a:pPr>
          </a:p>
          <a:p>
            <a:pPr algn="l">
              <a:lnSpc>
                <a:spcPts val="7650"/>
              </a:lnSpc>
            </a:pPr>
          </a:p>
          <a:p>
            <a:pPr algn="l">
              <a:lnSpc>
                <a:spcPts val="7650"/>
              </a:lnSpc>
            </a:pPr>
          </a:p>
          <a:p>
            <a:pPr algn="l">
              <a:lnSpc>
                <a:spcPts val="7650"/>
              </a:lnSpc>
            </a:pPr>
          </a:p>
          <a:p>
            <a:pPr algn="l">
              <a:lnSpc>
                <a:spcPts val="7650"/>
              </a:lnSpc>
            </a:pPr>
          </a:p>
        </p:txBody>
      </p:sp>
      <p:grpSp>
        <p:nvGrpSpPr>
          <p:cNvPr name="Group 31" id="31"/>
          <p:cNvGrpSpPr/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20040" y="3046095"/>
            <a:ext cx="12275820" cy="5061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resumes and static portfolios often fail to engage viewers and effectively showcase an individual’s skills. There is a need for an interactive digital portfolio built using front-end technologies (HTML, CSS, JavaScript) that is responsive, visually appealing, and user-friendly, allowing individuals to present their skills, projects, and contact information in a more engaging way.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264285"/>
            <a:ext cx="12920662" cy="12852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-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  <a:p>
            <a:pPr algn="l">
              <a:lnSpc>
                <a:spcPts val="7650"/>
              </a:lnSpc>
            </a:pPr>
          </a:p>
          <a:p>
            <a:pPr algn="l">
              <a:lnSpc>
                <a:spcPts val="4320"/>
              </a:lnSpc>
            </a:pPr>
            <a:r>
              <a:rPr lang="en-US" b="true" sz="3600" spc="-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devices.</a:t>
            </a:r>
          </a:p>
          <a:p>
            <a:pPr algn="l">
              <a:lnSpc>
                <a:spcPts val="7650"/>
              </a:lnSpc>
            </a:pPr>
          </a:p>
          <a:p>
            <a:pPr algn="l">
              <a:lnSpc>
                <a:spcPts val="7650"/>
              </a:lnSpc>
            </a:pPr>
          </a:p>
          <a:p>
            <a:pPr algn="l">
              <a:lnSpc>
                <a:spcPts val="7650"/>
              </a:lnSpc>
            </a:pPr>
          </a:p>
          <a:p>
            <a:pPr algn="l">
              <a:lnSpc>
                <a:spcPts val="7650"/>
              </a:lnSpc>
            </a:pPr>
          </a:p>
          <a:p>
            <a:pPr algn="l">
              <a:lnSpc>
                <a:spcPts val="7650"/>
              </a:lnSpc>
            </a:pPr>
          </a:p>
          <a:p>
            <a:pPr algn="l">
              <a:lnSpc>
                <a:spcPts val="4320"/>
              </a:lnSpc>
            </a:pPr>
          </a:p>
        </p:txBody>
      </p:sp>
      <p:grpSp>
        <p:nvGrpSpPr>
          <p:cNvPr name="Group 31" id="31"/>
          <p:cNvGrpSpPr/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914400" y="692786"/>
            <a:ext cx="16116300" cy="12205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4320"/>
              </a:lnSpc>
            </a:pPr>
            <a:r>
              <a:rPr lang="en-US" b="true" sz="3600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1. Students &amp; Job Seekers – who use the portfolio to showcase their skills, projects, and achievements to recruiters.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b="true" sz="3600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2. Recruiters &amp; Employers – who view the portfolio to evaluate the candidate’s abilities, creativity, and technical expertise.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b="true" sz="3600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3. Freelancers &amp; Professionals – who present their work to potential clients or collaborators.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b="true" sz="3600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4. Educators &amp; Peers – who may review the portfolio for academic, mentoring, or networking purposes.</a:t>
            </a: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4320"/>
              </a:lnSpc>
            </a:pPr>
          </a:p>
        </p:txBody>
      </p:sp>
      <p:grpSp>
        <p:nvGrpSpPr>
          <p:cNvPr name="Group 29" id="29"/>
          <p:cNvGrpSpPr/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8" y="1290637"/>
            <a:ext cx="16993552" cy="1206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    TOOLS:</a:t>
            </a:r>
          </a:p>
          <a:p>
            <a:pPr algn="l">
              <a:lnSpc>
                <a:spcPts val="3240"/>
              </a:lnSpc>
            </a:pPr>
            <a:r>
              <a:rPr lang="en-US" b="true" sz="27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            HTML5 – for structuring the web pages and content.    </a:t>
            </a:r>
          </a:p>
          <a:p>
            <a:pPr algn="l">
              <a:lnSpc>
                <a:spcPts val="3240"/>
              </a:lnSpc>
            </a:pPr>
            <a:r>
              <a:rPr lang="en-US" b="true" sz="27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                          CSS3 – for styling, layout design, and responsiveness.</a:t>
            </a:r>
          </a:p>
          <a:p>
            <a:pPr algn="l">
              <a:lnSpc>
                <a:spcPts val="3240"/>
              </a:lnSpc>
            </a:pPr>
            <a:r>
              <a:rPr lang="en-US" b="true" sz="27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                          JavaScript – for adding interactivity and dynamic features.</a:t>
            </a:r>
          </a:p>
          <a:p>
            <a:pPr algn="l">
              <a:lnSpc>
                <a:spcPts val="3240"/>
              </a:lnSpc>
            </a:pPr>
            <a:r>
              <a:rPr lang="en-US" b="true" sz="27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                          Code Editor (VS Code / Sublime Text) – for writing and managing code.                                           </a:t>
            </a:r>
          </a:p>
          <a:p>
            <a:pPr algn="l">
              <a:lnSpc>
                <a:spcPts val="3240"/>
              </a:lnSpc>
            </a:pPr>
            <a:r>
              <a:rPr lang="en-US" b="true" sz="27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                          Version Control (Git) – for managing code versions and hosting the portfolio online.</a:t>
            </a:r>
          </a:p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  </a:t>
            </a:r>
          </a:p>
          <a:p>
            <a:pPr algn="l">
              <a:lnSpc>
                <a:spcPts val="6480"/>
              </a:lnSpc>
            </a:pPr>
            <a:r>
              <a:rPr lang="en-US" sz="5400" spc="15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TECHNIQUES:</a:t>
            </a:r>
          </a:p>
          <a:p>
            <a:pPr algn="l">
              <a:lnSpc>
                <a:spcPts val="3240"/>
              </a:lnSpc>
            </a:pPr>
            <a:r>
              <a:rPr lang="en-US" sz="2700" spc="15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Responsive Web Design– to ensure compatibility across devices (desktop, tablet, mobile).</a:t>
            </a:r>
          </a:p>
          <a:p>
            <a:pPr algn="l">
              <a:lnSpc>
                <a:spcPts val="3240"/>
              </a:lnSpc>
            </a:pPr>
            <a:r>
              <a:rPr lang="en-US" sz="2700" spc="15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           Flexbox and Grid Layouts – for modern, flexible page structuring.</a:t>
            </a:r>
          </a:p>
          <a:p>
            <a:pPr algn="l">
              <a:lnSpc>
                <a:spcPts val="3240"/>
              </a:lnSpc>
            </a:pPr>
            <a:r>
              <a:rPr lang="en-US" sz="2700" spc="15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           DOM Manipulation with JavaScript – to make the site interactive.</a:t>
            </a:r>
          </a:p>
          <a:p>
            <a:pPr algn="l">
              <a:lnSpc>
                <a:spcPts val="3240"/>
              </a:lnSpc>
            </a:pPr>
            <a:r>
              <a:rPr lang="en-US" sz="2700" spc="15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           Form Handling – for creating a functional contact section.</a:t>
            </a:r>
          </a:p>
          <a:p>
            <a:pPr algn="l">
              <a:lnSpc>
                <a:spcPts val="3240"/>
              </a:lnSpc>
            </a:pPr>
            <a:r>
              <a:rPr lang="en-US" sz="2700" spc="15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           Smooth Navigation &amp; Animations – to improve user experience and engagement.</a:t>
            </a: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3240"/>
              </a:lnSpc>
            </a:pPr>
          </a:p>
        </p:txBody>
      </p:sp>
      <p:grpSp>
        <p:nvGrpSpPr>
          <p:cNvPr name="Group 31" id="31"/>
          <p:cNvGrpSpPr/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29"/>
            <a:ext cx="13520739" cy="9592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  <a:p>
            <a:pPr algn="l">
              <a:lnSpc>
                <a:spcPts val="5759"/>
              </a:lnSpc>
            </a:pPr>
            <a:r>
              <a:rPr lang="en-US" b="true" sz="48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POTFOLIO:</a:t>
            </a:r>
          </a:p>
          <a:p>
            <a:pPr algn="l">
              <a:lnSpc>
                <a:spcPts val="3600"/>
              </a:lnSpc>
            </a:pPr>
            <a:r>
              <a:rPr lang="en-US" sz="3000" spc="1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Header/Nav Bar – links to Home, About, Skills, Projects, Contact.</a:t>
            </a:r>
          </a:p>
          <a:p>
            <a:pPr algn="l">
              <a:lnSpc>
                <a:spcPts val="3600"/>
              </a:lnSpc>
            </a:pPr>
            <a:r>
              <a:rPr lang="en-US" sz="3000" spc="1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Home – introduction with name, tagline, and banner.</a:t>
            </a:r>
          </a:p>
          <a:p>
            <a:pPr algn="l">
              <a:lnSpc>
                <a:spcPts val="3600"/>
              </a:lnSpc>
            </a:pPr>
            <a:r>
              <a:rPr lang="en-US" sz="3000" spc="1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About – personal details, education, and profile photo.Skills – technical skills shown using progress bars or cards.</a:t>
            </a:r>
          </a:p>
          <a:p>
            <a:pPr algn="l">
              <a:lnSpc>
                <a:spcPts val="3600"/>
              </a:lnSpc>
            </a:pPr>
            <a:r>
              <a:rPr lang="en-US" sz="3000" spc="1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Projects – sample projects in a grid layout with descriptions.</a:t>
            </a:r>
          </a:p>
          <a:p>
            <a:pPr algn="l">
              <a:lnSpc>
                <a:spcPts val="3600"/>
              </a:lnSpc>
            </a:pPr>
            <a:r>
              <a:rPr lang="en-US" sz="3000" spc="1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 – form and social media links.</a:t>
            </a:r>
          </a:p>
          <a:p>
            <a:pPr algn="l">
              <a:lnSpc>
                <a:spcPts val="3600"/>
              </a:lnSpc>
            </a:pPr>
            <a:r>
              <a:rPr lang="en-US" sz="3000" spc="1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Footer – copyright and quick links.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5759"/>
              </a:lnSpc>
            </a:pPr>
            <a:r>
              <a:rPr lang="en-US" sz="4800" spc="2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LAYOUT STYLE:</a:t>
            </a:r>
          </a:p>
          <a:p>
            <a:pPr algn="l">
              <a:lnSpc>
                <a:spcPts val="3600"/>
              </a:lnSpc>
            </a:pPr>
            <a:r>
              <a:rPr lang="en-US" sz="3000" spc="1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Grid and Flexbox for responsive structuring.</a:t>
            </a:r>
          </a:p>
          <a:p>
            <a:pPr algn="l">
              <a:lnSpc>
                <a:spcPts val="3600"/>
              </a:lnSpc>
            </a:pPr>
            <a:r>
              <a:rPr lang="en-US" sz="3000" spc="1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Consistent color scheme (2–3 main colors for branding).</a:t>
            </a:r>
          </a:p>
          <a:p>
            <a:pPr algn="l">
              <a:lnSpc>
                <a:spcPts val="3600"/>
              </a:lnSpc>
            </a:pPr>
            <a:r>
              <a:rPr lang="en-US" sz="3000" spc="1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Readable typography with hierarchy (headings, subheadings, body text).</a:t>
            </a:r>
          </a:p>
          <a:p>
            <a:pPr algn="l">
              <a:lnSpc>
                <a:spcPts val="3600"/>
              </a:lnSpc>
            </a:pPr>
            <a:r>
              <a:rPr lang="en-US" sz="3000" spc="1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Interactive elements (hover effects, smooth scrolling, animations).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2760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Responsive Design – Works smoothly on desktop, tablet, and mobile.</a:t>
            </a: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Navigation Bar – Easy movement between Home, About, Skills, Projects, and Contact.</a:t>
            </a: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Interactive UI – Hover effects, smooth scrolling, and animations.</a:t>
            </a: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Skills Section – Visual display of coding and technical skills.</a:t>
            </a: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Projects Showcase – Grid layout with descriptions and links.</a:t>
            </a: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Contact Form – Allows users to send queries directly.</a:t>
            </a: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Social Media Integration – Links to GitHub, LinkedIn, etc.</a:t>
            </a: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Clean Layout – Simple, modern, and user-friendly design.</a:t>
            </a: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DAGzOM793Cc</dc:identifier>
  <dcterms:modified xsi:type="dcterms:W3CDTF">2011-08-01T06:04:30Z</dcterms:modified>
  <cp:revision>1</cp:revision>
  <dc:title> HEMACHANDRAN</dc:title>
</cp:coreProperties>
</file>