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642" y="-15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HEMACHANDRAN</a:t>
            </a:r>
            <a:endParaRPr lang="en-US" altLang="en-US" sz="2400" dirty="0"/>
          </a:p>
          <a:p>
            <a:r>
              <a:rPr lang="en-US" sz="2400" dirty="0"/>
              <a:t>REGISTER NO : 24H224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C396DA-45B9-4EEE-A36B-73C380571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70" y="4343400"/>
            <a:ext cx="4373157" cy="24513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E50D87-DE75-45E9-9D41-BC089A5421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71" y="1219200"/>
            <a:ext cx="4373157" cy="30547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5CCA9A-A1B1-4D4A-B90F-BA301D17E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703" y="1855393"/>
            <a:ext cx="4521697" cy="39643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anose="02000505000000020004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>
                <a:latin typeface="Calisto MT" panose="02040603050505030304" pitchFamily="18" charset="0"/>
              </a:rPr>
              <a:t>                 </a:t>
            </a:r>
            <a:r>
              <a:rPr lang="en-IN" sz="1800" spc="10" dirty="0">
                <a:latin typeface="Calisto MT" panose="02040603050505030304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err="1">
                <a:latin typeface="Calisto MT" panose="02040603050505030304" pitchFamily="18" charset="0"/>
              </a:rPr>
              <a:t>Flexbox</a:t>
            </a:r>
            <a:r>
              <a:rPr lang="en-IN" sz="1800" spc="10" dirty="0">
                <a:latin typeface="Calisto MT" panose="02040603050505030304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 panose="020B0603020202020204"/>
                <a:cs typeface="Trebuchet MS" panose="020B0603020202020204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 – personal details, education, and profile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photo.Skills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 panose="020B0603020202020204"/>
                <a:cs typeface="Trebuchet MS" panose="020B0603020202020204"/>
              </a:rPr>
              <a:t>LAYOUT STYLE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Grid and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Flexbox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837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AMJC</cp:lastModifiedBy>
  <cp:revision>33</cp:revision>
  <dcterms:created xsi:type="dcterms:W3CDTF">2024-03-29T15:07:00Z</dcterms:created>
  <dcterms:modified xsi:type="dcterms:W3CDTF">2025-09-11T11:52:42Z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CEA4B05DDC2946B3B2BC43944F5FC7FA_12</vt:lpwstr>
  </property>
  <property fmtid="{D5CDD505-2E9C-101B-9397-08002B2CF9AE}" pid="5" name="KSOProductBuildVer">
    <vt:lpwstr>1033-12.2.0.22549</vt:lpwstr>
  </property>
</Properties>
</file>