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Calibri (MS)" charset="1" panose="020F0502020204030204"/>
      <p:regular r:id="rId20"/>
    </p:embeddedFont>
    <p:embeddedFont>
      <p:font typeface="Trebuchet MS Bold" charset="1" panose="020B0703020202020204"/>
      <p:regular r:id="rId21"/>
    </p:embeddedFont>
    <p:embeddedFont>
      <p:font typeface="Times New Roman" charset="1" panose="020305020704050203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" t="0" r="-91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49" cy="287654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93581" y="8329612"/>
            <a:ext cx="1085850" cy="928688"/>
            <a:chOff x="0" y="0"/>
            <a:chExt cx="1447800" cy="123825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2285999" y="-144492"/>
            <a:ext cx="11444288" cy="1676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63077" y="4133850"/>
            <a:ext cx="12733020" cy="441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SREEVARSHAN K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NO:212402432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NMID:C55655B9164826186CA493DD87DF2FE1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ROLL NO: 24h231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COLLEGE:AM JAIN COLLEGE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UNIVERSITY OF MADRAS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0006"/>
            <a:ext cx="2660333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00012" y="5072060"/>
            <a:ext cx="3700462" cy="5129212"/>
            <a:chOff x="0" y="0"/>
            <a:chExt cx="4933949" cy="683894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58" r="0" b="-1458"/>
              </a:stretch>
            </a:blip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3540976" y="3028950"/>
            <a:ext cx="14634972" cy="6988199"/>
            <a:chOff x="0" y="0"/>
            <a:chExt cx="19513296" cy="931759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9513296" cy="9317609"/>
            </a:xfrm>
            <a:custGeom>
              <a:avLst/>
              <a:gdLst/>
              <a:ahLst/>
              <a:cxnLst/>
              <a:rect r="r" b="b" t="t" l="l"/>
              <a:pathLst>
                <a:path h="9317609" w="19513296">
                  <a:moveTo>
                    <a:pt x="0" y="0"/>
                  </a:moveTo>
                  <a:lnTo>
                    <a:pt x="19513296" y="0"/>
                  </a:lnTo>
                  <a:lnTo>
                    <a:pt x="19513296" y="9317609"/>
                  </a:lnTo>
                  <a:lnTo>
                    <a:pt x="0" y="93176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3" t="0" r="-63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109662" y="979867"/>
            <a:ext cx="12720638" cy="100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53401"/>
            <a:ext cx="6868002" cy="1152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03768" y="2505075"/>
            <a:ext cx="13197907" cy="6043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4"/>
              </a:lnSpc>
            </a:pPr>
            <a:r>
              <a:rPr lang="en-US" sz="4445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successfully delivers a professional personal portfolio website that demonstrates technical knowledge and design sense. It serves as a foundation that can be enhanced further by adding:</a:t>
            </a:r>
          </a:p>
          <a:p>
            <a:pPr algn="ctr">
              <a:lnSpc>
                <a:spcPts val="5334"/>
              </a:lnSpc>
            </a:pPr>
            <a:r>
              <a:rPr lang="en-US" sz="4445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projects section with live demos</a:t>
            </a:r>
          </a:p>
          <a:p>
            <a:pPr algn="ctr">
              <a:lnSpc>
                <a:spcPts val="5334"/>
              </a:lnSpc>
            </a:pPr>
            <a:r>
              <a:rPr lang="en-US" sz="4445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blog page</a:t>
            </a:r>
          </a:p>
          <a:p>
            <a:pPr algn="ctr">
              <a:lnSpc>
                <a:spcPts val="5334"/>
              </a:lnSpc>
            </a:pPr>
            <a:r>
              <a:rPr lang="en-US" sz="4445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Responsive design for all devices</a:t>
            </a:r>
          </a:p>
          <a:p>
            <a:pPr algn="ctr">
              <a:lnSpc>
                <a:spcPts val="5334"/>
              </a:lnSpc>
            </a:pPr>
            <a:r>
              <a:rPr lang="en-US" sz="4445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Integration with GitHub/LinkedIn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90858" y="1983398"/>
            <a:ext cx="9610861" cy="109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7"/>
              </a:lnSpc>
            </a:pPr>
            <a:r>
              <a:rPr lang="en-US" sz="3647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LINK :</a:t>
            </a:r>
          </a:p>
          <a:p>
            <a:pPr algn="ctr">
              <a:lnSpc>
                <a:spcPts val="4377"/>
              </a:lnSpc>
              <a:spcBef>
                <a:spcPct val="0"/>
              </a:spcBef>
            </a:pPr>
            <a:r>
              <a:rPr lang="en-US" sz="3647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https://github.com/24h231-hash/varshan.git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7490" y="4182441"/>
            <a:ext cx="13853559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0"/>
              </a:lnSpc>
            </a:pPr>
            <a:r>
              <a:rPr lang="en-US" sz="4642" spc="4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DIPLOYMENT LINK:</a:t>
            </a:r>
          </a:p>
          <a:p>
            <a:pPr algn="ctr">
              <a:lnSpc>
                <a:spcPts val="5570"/>
              </a:lnSpc>
            </a:pPr>
            <a:r>
              <a:rPr lang="en-US" sz="4642" spc="4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https://24h231hash.github.io/varshan/</a:t>
            </a:r>
          </a:p>
          <a:p>
            <a:pPr algn="ctr">
              <a:lnSpc>
                <a:spcPts val="55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9027" y="268749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35756" y="5128371"/>
            <a:ext cx="1468847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TITLE: DIGITAL PORTFOLIO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31" cy="10287000"/>
            <a:chOff x="0" y="0"/>
            <a:chExt cx="24963375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0006"/>
            <a:ext cx="2660333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438" y="5729285"/>
            <a:ext cx="2600325" cy="4514850"/>
            <a:chOff x="0" y="0"/>
            <a:chExt cx="3467100" cy="6019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67" t="0" r="-67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43317"/>
            <a:ext cx="353568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436570"/>
            <a:ext cx="7360920" cy="7328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886777" indent="-295592" lvl="2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2" t="0" r="-42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0042"/>
            <a:ext cx="8455343" cy="101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50530" y="2147888"/>
            <a:ext cx="6900455" cy="7569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3"/>
              </a:lnSpc>
            </a:pPr>
            <a:r>
              <a:rPr lang="en-US" sz="3869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 today’s competitive digital world, having a personal portfolio is essential for showcasing technical skills, educational background, and certifications. Many students and fresh graduates lack a structured platform to highlight their capabilities, leading to missed opportunities in job placements, internships, and freelance projects.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987338" y="3971925"/>
            <a:ext cx="5300662" cy="5715000"/>
            <a:chOff x="0" y="0"/>
            <a:chExt cx="7067549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41900"/>
            <a:ext cx="7895272" cy="101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176076" y="3448926"/>
            <a:ext cx="9804952" cy="5099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3"/>
              </a:lnSpc>
            </a:pPr>
            <a:r>
              <a:rPr lang="en-US" sz="3761" spc="3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is a personal portfolio website developed using HTML, CSS, and JavaScript. It provides a structured digital resume that highlights the developer’s profile, education, skills, certifications, and contact information. The portfolio demonstrates web development skills and serves as a central hub to present personal achievements.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35149"/>
            <a:ext cx="7521893" cy="779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85850" y="9258300"/>
            <a:ext cx="3271838" cy="728662"/>
            <a:chOff x="0" y="0"/>
            <a:chExt cx="4362451" cy="97154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721769" y="3009900"/>
            <a:ext cx="9896855" cy="5033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5"/>
              </a:lnSpc>
            </a:pPr>
            <a:r>
              <a:rPr lang="en-US" sz="3711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Students &amp; Fresh Graduates – to showcase their skills and certifications.</a:t>
            </a:r>
          </a:p>
          <a:p>
            <a:pPr algn="ctr">
              <a:lnSpc>
                <a:spcPts val="4455"/>
              </a:lnSpc>
            </a:pPr>
            <a:r>
              <a:rPr lang="en-US" sz="3711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Recruiters/Employers – to quickly evaluate a candidate’s technical expertise.</a:t>
            </a:r>
          </a:p>
          <a:p>
            <a:pPr algn="ctr">
              <a:lnSpc>
                <a:spcPts val="4455"/>
              </a:lnSpc>
            </a:pPr>
            <a:r>
              <a:rPr lang="en-US" sz="3711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Freelancers – to display work samples and contact details.</a:t>
            </a:r>
          </a:p>
          <a:p>
            <a:pPr algn="ctr">
              <a:lnSpc>
                <a:spcPts val="4455"/>
              </a:lnSpc>
            </a:pPr>
            <a:r>
              <a:rPr lang="en-US" sz="3711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Peers &amp; Mentors – to view academic and professional growth.</a:t>
            </a:r>
          </a:p>
          <a:p>
            <a:pPr algn="ctr">
              <a:lnSpc>
                <a:spcPts val="4455"/>
              </a:lnSpc>
            </a:pPr>
            <a:r>
              <a:rPr lang="en-US" sz="3711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📌 Tools and Technologies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0" y="2214562"/>
            <a:ext cx="4043362" cy="4872038"/>
            <a:chOff x="0" y="0"/>
            <a:chExt cx="5391150" cy="649605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4" r="0" b="-34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81112"/>
            <a:ext cx="14644688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087047" y="2271712"/>
            <a:ext cx="9747535" cy="374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2"/>
              </a:lnSpc>
            </a:pPr>
            <a:r>
              <a:rPr lang="en-US" sz="413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Frontend: HTML5, CSS3, JavaScript</a:t>
            </a:r>
          </a:p>
          <a:p>
            <a:pPr algn="ctr">
              <a:lnSpc>
                <a:spcPts val="4962"/>
              </a:lnSpc>
            </a:pPr>
            <a:r>
              <a:rPr lang="en-US" sz="413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Styling: Custom CSS with layout, color scheme, and responsive design</a:t>
            </a:r>
          </a:p>
          <a:p>
            <a:pPr algn="ctr">
              <a:lnSpc>
                <a:spcPts val="4962"/>
              </a:lnSpc>
            </a:pPr>
            <a:r>
              <a:rPr lang="en-US" sz="413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Editor: VS Code (recommended)</a:t>
            </a:r>
          </a:p>
          <a:p>
            <a:pPr algn="ctr">
              <a:lnSpc>
                <a:spcPts val="4962"/>
              </a:lnSpc>
            </a:pPr>
            <a:r>
              <a:rPr lang="en-US" sz="413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Hosting Options: GitHub Pages, Netlify, or Vercel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31005"/>
            <a:ext cx="13192125" cy="949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418959" y="2143853"/>
            <a:ext cx="11327228" cy="3903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0"/>
              </a:lnSpc>
            </a:pPr>
            <a:r>
              <a:rPr lang="en-US" sz="2874" spc="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Header: Profile picture, name, and designation</a:t>
            </a:r>
          </a:p>
          <a:p>
            <a:pPr algn="ctr">
              <a:lnSpc>
                <a:spcPts val="3450"/>
              </a:lnSpc>
            </a:pPr>
            <a:r>
              <a:rPr lang="en-US" sz="2874" spc="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Navigation Bar: Links to About, Education, Skills, Certificates, and Contact sections</a:t>
            </a:r>
          </a:p>
          <a:p>
            <a:pPr algn="ctr">
              <a:lnSpc>
                <a:spcPts val="3450"/>
              </a:lnSpc>
            </a:pPr>
            <a:r>
              <a:rPr lang="en-US" sz="2874" spc="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Section: Summary of skills and academic journey</a:t>
            </a:r>
          </a:p>
          <a:p>
            <a:pPr algn="ctr">
              <a:lnSpc>
                <a:spcPts val="3450"/>
              </a:lnSpc>
            </a:pPr>
            <a:r>
              <a:rPr lang="en-US" sz="2874" spc="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Education Section: Degree information</a:t>
            </a:r>
          </a:p>
          <a:p>
            <a:pPr algn="ctr">
              <a:lnSpc>
                <a:spcPts val="3450"/>
              </a:lnSpc>
            </a:pPr>
            <a:r>
              <a:rPr lang="en-US" sz="2874" spc="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Skills Section: Technical skills like Python, Java, C++, Data Structures, JavaScript</a:t>
            </a:r>
          </a:p>
          <a:p>
            <a:pPr algn="ctr">
              <a:lnSpc>
                <a:spcPts val="3450"/>
              </a:lnSpc>
            </a:pPr>
            <a:r>
              <a:rPr lang="en-US" sz="2874" spc="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Certificates Section: MongoDB, Infosys, HDCA, Tally ERP/Prime</a:t>
            </a:r>
          </a:p>
          <a:p>
            <a:pPr algn="ctr">
              <a:lnSpc>
                <a:spcPts val="3450"/>
              </a:lnSpc>
            </a:pPr>
            <a:r>
              <a:rPr lang="en-US" sz="2874" spc="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Section: Phone, email, and address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40066"/>
            <a:ext cx="16022002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397566" y="3058660"/>
            <a:ext cx="12108113" cy="3883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9"/>
              </a:lnSpc>
            </a:pPr>
            <a:r>
              <a:rPr lang="en-US" sz="4291" spc="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Smooth scrolling navigation</a:t>
            </a:r>
          </a:p>
          <a:p>
            <a:pPr algn="ctr">
              <a:lnSpc>
                <a:spcPts val="5149"/>
              </a:lnSpc>
            </a:pPr>
            <a:r>
              <a:rPr lang="en-US" sz="4291" spc="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Responsive sections with clean layout</a:t>
            </a:r>
          </a:p>
          <a:p>
            <a:pPr algn="ctr">
              <a:lnSpc>
                <a:spcPts val="5149"/>
              </a:lnSpc>
            </a:pPr>
            <a:r>
              <a:rPr lang="en-US" sz="4291" spc="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Downloadable CV option (future scope)</a:t>
            </a:r>
          </a:p>
          <a:p>
            <a:pPr algn="ctr">
              <a:lnSpc>
                <a:spcPts val="5149"/>
              </a:lnSpc>
            </a:pPr>
            <a:r>
              <a:rPr lang="en-US" sz="4291" spc="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Certificates list to showcase achievements</a:t>
            </a:r>
          </a:p>
          <a:p>
            <a:pPr algn="ctr">
              <a:lnSpc>
                <a:spcPts val="5149"/>
              </a:lnSpc>
            </a:pPr>
            <a:r>
              <a:rPr lang="en-US" sz="4291" spc="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Contact details for networking</a:t>
            </a:r>
          </a:p>
          <a:p>
            <a:pPr algn="ctr">
              <a:lnSpc>
                <a:spcPts val="5149"/>
              </a:lnSpc>
            </a:pPr>
            <a:r>
              <a:rPr lang="en-US" sz="4291" spc="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Minimal yet professional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DAGzUEI6gzw</dc:identifier>
  <dcterms:modified xsi:type="dcterms:W3CDTF">2011-08-01T06:04:30Z</dcterms:modified>
  <cp:revision>1</cp:revision>
  <dc:title>STUDENT NAME: sreevarshan k REGISTER NO:212402432 NMID: ROLL NO: 24h231 DEPARTMENT: bca COLLEGE:am jain college</dc:title>
</cp:coreProperties>
</file>