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6118883" y="8493918"/>
            <a:ext cx="1085850" cy="928688"/>
            <a:chOff x="0" y="0"/>
            <a:chExt cx="1447800" cy="1238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285999" y="-144492"/>
            <a:ext cx="11444288" cy="16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46852" y="4626768"/>
            <a:ext cx="12733020" cy="441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SREE VARSHAN k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:asunm1301212402432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NMID:C55655B9164826186CA493DD87DF2FE1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ROLL NO: 24h231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COLLEGE:AM JAIN COLLEGE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 OF MADRAS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00012" y="5386388"/>
            <a:ext cx="3473691" cy="4814884"/>
            <a:chOff x="0" y="0"/>
            <a:chExt cx="4933949" cy="68389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58" r="0" b="-1458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3789045" y="3414132"/>
            <a:ext cx="12055793" cy="5756641"/>
            <a:chOff x="0" y="0"/>
            <a:chExt cx="19513296" cy="931759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513296" cy="9317609"/>
            </a:xfrm>
            <a:custGeom>
              <a:avLst/>
              <a:gdLst/>
              <a:ahLst/>
              <a:cxnLst/>
              <a:rect r="r" b="b" t="t" l="l"/>
              <a:pathLst>
                <a:path h="9317609" w="19513296">
                  <a:moveTo>
                    <a:pt x="0" y="0"/>
                  </a:moveTo>
                  <a:lnTo>
                    <a:pt x="19513296" y="0"/>
                  </a:lnTo>
                  <a:lnTo>
                    <a:pt x="19513296" y="9317609"/>
                  </a:lnTo>
                  <a:lnTo>
                    <a:pt x="0" y="9317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3" t="0" r="-63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109662" y="979867"/>
            <a:ext cx="12720638" cy="100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2285999" y="-144492"/>
            <a:ext cx="11444288" cy="16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883595"/>
            <a:ext cx="12733020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sreevarshan k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24h231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COLLEGE:am jain college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027" y="268749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71512" y="4162425"/>
            <a:ext cx="14688470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TITLE:</a:t>
            </a:r>
          </a:p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DIGITAL PORTFOLIO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7" t="0" r="-6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43317"/>
            <a:ext cx="35356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436570"/>
            <a:ext cx="7360920" cy="732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50530" y="514033"/>
            <a:ext cx="8455343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0530" y="2147888"/>
            <a:ext cx="6900455" cy="756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3869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 today’s competitive digital world, having a personal portfolio is essential for showcasing technical skills, educational background, and certifications. Many students and fresh graduates lack a structured platform to highlight their capabilities, leading to missed opportunities in job placements, internships, and freelance projects.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35149"/>
            <a:ext cx="7521893" cy="77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88166" y="3352799"/>
            <a:ext cx="9896855" cy="503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Students &amp; Fresh Graduates – to showcase their skills and certifications.</a:t>
            </a:r>
          </a:p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Recruiters/Employers – to quickly evaluate a candidate’s technical expertise.</a:t>
            </a:r>
          </a:p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Freelancers – to display work samples and contact details.</a:t>
            </a:r>
          </a:p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&amp; Mentors – to view academic and professional growth.</a:t>
            </a:r>
          </a:p>
          <a:p>
            <a:pPr algn="ctr">
              <a:lnSpc>
                <a:spcPts val="4455"/>
              </a:lnSpc>
            </a:pPr>
            <a:r>
              <a:rPr lang="en-US" sz="3711" spc="3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📌 Tools and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41900"/>
            <a:ext cx="789527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53611" y="3460281"/>
            <a:ext cx="9804952" cy="509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3"/>
              </a:lnSpc>
            </a:pPr>
            <a:r>
              <a:rPr lang="en-US" sz="3761" spc="3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portfolio website developed using HTML, CSS, and JavaScript. It provides a structured digital resume that highlights the developer’s profile, education, skills, certifications, and contact information. The portfolio demonstrates web development skills and serves as a central hub to present personal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31005"/>
            <a:ext cx="13192125" cy="94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418959" y="2143853"/>
            <a:ext cx="11327228" cy="390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Header: Profile picture, name, and designation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Navigation Bar: Links to About, Education, Skills, Certificates, and Contact sections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Section: Summary of skills and academic journey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 Section: Degree information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Section: Technical skills like Python, Java, C++, Data Structures, JavaScript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Certificates Section: MongoDB, Infosys, HDCA, Tally ERP/Prime</a:t>
            </a:r>
          </a:p>
          <a:p>
            <a:pPr algn="ctr">
              <a:lnSpc>
                <a:spcPts val="3450"/>
              </a:lnSpc>
            </a:pPr>
            <a:r>
              <a:rPr lang="en-US" sz="2874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Section: Phone, email, and address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2" cy="4872038"/>
            <a:chOff x="0" y="0"/>
            <a:chExt cx="5391150" cy="64960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4" r="0" b="-34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81112"/>
            <a:ext cx="1464468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54252" y="3659981"/>
            <a:ext cx="9747535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2"/>
              </a:lnSpc>
            </a:pPr>
            <a:r>
              <a:rPr lang="en-US" sz="413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Frontend: HTML5, CSS3, JavaScript</a:t>
            </a:r>
          </a:p>
          <a:p>
            <a:pPr algn="ctr">
              <a:lnSpc>
                <a:spcPts val="4962"/>
              </a:lnSpc>
            </a:pPr>
            <a:r>
              <a:rPr lang="en-US" sz="413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Styling: Custom CSS with layout, color scheme, and responsive design</a:t>
            </a:r>
          </a:p>
          <a:p>
            <a:pPr algn="ctr">
              <a:lnSpc>
                <a:spcPts val="4962"/>
              </a:lnSpc>
            </a:pPr>
            <a:r>
              <a:rPr lang="en-US" sz="413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Editor: VS Code (recommended)</a:t>
            </a:r>
          </a:p>
          <a:p>
            <a:pPr algn="ctr">
              <a:lnSpc>
                <a:spcPts val="4962"/>
              </a:lnSpc>
            </a:pPr>
            <a:r>
              <a:rPr lang="en-US" sz="4135" spc="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Hosting Options: GitHub Pages, Netlify, or Vercel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97566" y="3058660"/>
            <a:ext cx="12108113" cy="3883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navigation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Responsive sections with clean layout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Downloadable CV option (future scope)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Certificates list to showcase achievements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Contact details for networking</a:t>
            </a:r>
          </a:p>
          <a:p>
            <a:pPr algn="ctr">
              <a:lnSpc>
                <a:spcPts val="5149"/>
              </a:lnSpc>
            </a:pPr>
            <a:r>
              <a:rPr lang="en-US" sz="4291" spc="3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Minimal yet professional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DAGy3Ups6Mw</dc:identifier>
  <dcterms:modified xsi:type="dcterms:W3CDTF">2011-08-01T06:04:30Z</dcterms:modified>
  <cp:revision>1</cp:revision>
  <dc:title>STUDENT NAME: SREE VARSHAN k REGISTER NO : NMID: ROLL NO: 24h231 DEPARTMENT: bca COLLEGE:am jain college</dc:title>
</cp:coreProperties>
</file>