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Shrikhand" charset="1" panose="02000000000000000000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jpe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Relationship Id="rId7" Target="../media/image2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4413" y="4680823"/>
            <a:ext cx="13386207" cy="3796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9"/>
              </a:lnSpc>
            </a:pPr>
            <a:r>
              <a:rPr lang="en-US" sz="4233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S.DEEPAK REGISTER NO  AND NMID: 24H235  &amp; D263E64ED1ACF3DB5414CE7B24C7C979  &amp;  asunm1301212402338, 1212402338</a:t>
            </a:r>
          </a:p>
          <a:p>
            <a:pPr algn="l">
              <a:lnSpc>
                <a:spcPts val="5029"/>
              </a:lnSpc>
            </a:pPr>
            <a:r>
              <a:rPr lang="en-US" sz="4233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DEPARTMENT: BCA </a:t>
            </a:r>
          </a:p>
          <a:p>
            <a:pPr algn="l">
              <a:lnSpc>
                <a:spcPts val="5029"/>
              </a:lnSpc>
            </a:pPr>
            <a:r>
              <a:rPr lang="en-US" sz="4233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5756" y="1807397"/>
            <a:ext cx="6629400" cy="3838575"/>
            <a:chOff x="0" y="0"/>
            <a:chExt cx="8839200" cy="5118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39200" cy="5118100"/>
            </a:xfrm>
            <a:custGeom>
              <a:avLst/>
              <a:gdLst/>
              <a:ahLst/>
              <a:cxnLst/>
              <a:rect r="r" b="b" t="t" l="l"/>
              <a:pathLst>
                <a:path h="5118100" w="8839200">
                  <a:moveTo>
                    <a:pt x="0" y="0"/>
                  </a:moveTo>
                  <a:lnTo>
                    <a:pt x="8839200" y="0"/>
                  </a:lnTo>
                  <a:lnTo>
                    <a:pt x="8839200" y="5118100"/>
                  </a:lnTo>
                  <a:lnTo>
                    <a:pt x="0" y="511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7" t="0" r="-77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221141" y="1807397"/>
            <a:ext cx="11066859" cy="3121095"/>
            <a:chOff x="0" y="0"/>
            <a:chExt cx="14755812" cy="41614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55749" cy="4161409"/>
            </a:xfrm>
            <a:custGeom>
              <a:avLst/>
              <a:gdLst/>
              <a:ahLst/>
              <a:cxnLst/>
              <a:rect r="r" b="b" t="t" l="l"/>
              <a:pathLst>
                <a:path h="4161409" w="14755749">
                  <a:moveTo>
                    <a:pt x="0" y="0"/>
                  </a:moveTo>
                  <a:lnTo>
                    <a:pt x="14755749" y="0"/>
                  </a:lnTo>
                  <a:lnTo>
                    <a:pt x="14755749" y="4161409"/>
                  </a:lnTo>
                  <a:lnTo>
                    <a:pt x="0" y="4161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67" t="0" r="-1568" b="-1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969281" y="6015038"/>
            <a:ext cx="10925175" cy="3305175"/>
            <a:chOff x="0" y="0"/>
            <a:chExt cx="14566900" cy="44069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66900" cy="4406900"/>
            </a:xfrm>
            <a:custGeom>
              <a:avLst/>
              <a:gdLst/>
              <a:ahLst/>
              <a:cxnLst/>
              <a:rect r="r" b="b" t="t" l="l"/>
              <a:pathLst>
                <a:path h="4406900" w="14566900">
                  <a:moveTo>
                    <a:pt x="0" y="0"/>
                  </a:moveTo>
                  <a:lnTo>
                    <a:pt x="14566900" y="0"/>
                  </a:lnTo>
                  <a:lnTo>
                    <a:pt x="14566900" y="4406900"/>
                  </a:lnTo>
                  <a:lnTo>
                    <a:pt x="0" y="4406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0" r="0" b="-5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78364" y="6094895"/>
            <a:ext cx="5686234" cy="4114800"/>
            <a:chOff x="0" y="0"/>
            <a:chExt cx="7581645" cy="548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581646" cy="5486400"/>
            </a:xfrm>
            <a:custGeom>
              <a:avLst/>
              <a:gdLst/>
              <a:ahLst/>
              <a:cxnLst/>
              <a:rect r="r" b="b" t="t" l="l"/>
              <a:pathLst>
                <a:path h="5486400" w="7581646">
                  <a:moveTo>
                    <a:pt x="0" y="0"/>
                  </a:moveTo>
                  <a:lnTo>
                    <a:pt x="7581646" y="0"/>
                  </a:lnTo>
                  <a:lnTo>
                    <a:pt x="758164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7233" t="0" r="-7233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5756" y="305095"/>
            <a:ext cx="10923946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08641" y="-63503"/>
            <a:ext cx="9642853" cy="10413997"/>
          </a:xfrm>
          <a:custGeom>
            <a:avLst/>
            <a:gdLst/>
            <a:ahLst/>
            <a:cxnLst/>
            <a:rect r="r" b="b" t="t" l="l"/>
            <a:pathLst>
              <a:path h="10413997" w="9642853">
                <a:moveTo>
                  <a:pt x="0" y="0"/>
                </a:moveTo>
                <a:lnTo>
                  <a:pt x="9642853" y="0"/>
                </a:lnTo>
                <a:lnTo>
                  <a:pt x="964285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9" t="0" r="-4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32999" y="399021"/>
            <a:ext cx="6375854" cy="130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2573" y="1345292"/>
            <a:ext cx="10900448" cy="856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3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>
              <a:lnSpc>
                <a:spcPts val="6298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creativity, functionality, and responsiveness. It highlights Deepak’s technical and design skills while serving as a professional online identity. This portfolio can be further enhanced with backend integration (for contact form submissions) and real project deployment.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9915" y="1726292"/>
            <a:ext cx="10599877" cy="97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5270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Theprojectdemonstrates a blend of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8910" y="5295213"/>
            <a:ext cx="17510180" cy="86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0"/>
              </a:lnSpc>
              <a:spcBef>
                <a:spcPct val="0"/>
              </a:spcBef>
            </a:pPr>
            <a:r>
              <a:rPr lang="en-US" sz="515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https://24h235-gif.github.io/TNSDC-FWD-DigitalPortfolio/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18824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8765" y="3720665"/>
            <a:ext cx="13189315" cy="202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56"/>
              </a:lnSpc>
            </a:pPr>
            <a:r>
              <a:rPr lang="en-US" sz="1025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65773" y="-3"/>
            <a:ext cx="7122294" cy="10286997"/>
          </a:xfrm>
          <a:custGeom>
            <a:avLst/>
            <a:gdLst/>
            <a:ahLst/>
            <a:cxnLst/>
            <a:rect r="r" b="b" t="t" l="l"/>
            <a:pathLst>
              <a:path h="10286997" w="7122294">
                <a:moveTo>
                  <a:pt x="0" y="0"/>
                </a:moveTo>
                <a:lnTo>
                  <a:pt x="7122294" y="0"/>
                </a:lnTo>
                <a:lnTo>
                  <a:pt x="7122294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414785"/>
            <a:ext cx="355996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267988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829443" y="4572000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696373" y="752608"/>
            <a:ext cx="11812400" cy="716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 STATEMENT</a:t>
            </a:r>
          </a:p>
          <a:p>
            <a:pPr algn="ctr">
              <a:lnSpc>
                <a:spcPts val="6150"/>
              </a:lnSpc>
            </a:pPr>
            <a:r>
              <a:rPr lang="en-US" sz="5159" spc="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portfolios fail to balance creativity with functionality, resulting in unengaging user experiences. There is a need for a modern, interactive, and visually appealing personal portfolio that highlights skills, projects, and contact information in a professional way.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09662" y="984856"/>
            <a:ext cx="9460916" cy="127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9292" y="2714044"/>
            <a:ext cx="12491742" cy="4944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</a:pPr>
            <a:r>
              <a:rPr lang="en-US" sz="4509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neon-themed digital portfolio website designed to showcase Deepak’s skills, projects, and professional identity. It uses modern web technologies, responsive design, and interactive elements like animations, glowing effects, and a hamburger navigation menu to create a futuristic and user-friendly experience.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5850" y="9258300"/>
            <a:ext cx="3270501" cy="728726"/>
            <a:chOff x="0" y="0"/>
            <a:chExt cx="4360668" cy="9716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60672" cy="971677"/>
            </a:xfrm>
            <a:custGeom>
              <a:avLst/>
              <a:gdLst/>
              <a:ahLst/>
              <a:cxnLst/>
              <a:rect r="r" b="b" t="t" l="l"/>
              <a:pathLst>
                <a:path h="971677" w="4360672">
                  <a:moveTo>
                    <a:pt x="0" y="971677"/>
                  </a:moveTo>
                  <a:lnTo>
                    <a:pt x="4360672" y="971677"/>
                  </a:lnTo>
                  <a:lnTo>
                    <a:pt x="4360672" y="0"/>
                  </a:lnTo>
                  <a:lnTo>
                    <a:pt x="0" y="0"/>
                  </a:lnTo>
                  <a:lnTo>
                    <a:pt x="0" y="97167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9179" y="1140152"/>
            <a:ext cx="8882520" cy="961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832" y="2515172"/>
            <a:ext cx="9993201" cy="641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1"/>
              </a:lnSpc>
            </a:pPr>
            <a:r>
              <a:rPr lang="en-US" sz="5168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seeking to evaluate Deepak’s skills. Clients looking for web developers and UI/UX designers. Peers and collaborators interested in projects. General visitors exploring creative web designs.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801" cy="4871056"/>
            <a:chOff x="0" y="0"/>
            <a:chExt cx="5390401" cy="6494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7" r="0" b="-36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030322" y="8043859"/>
            <a:ext cx="685797" cy="1071623"/>
          </a:xfrm>
          <a:custGeom>
            <a:avLst/>
            <a:gdLst/>
            <a:ahLst/>
            <a:cxnLst/>
            <a:rect r="r" b="b" t="t" l="l"/>
            <a:pathLst>
              <a:path h="1071623" w="685797">
                <a:moveTo>
                  <a:pt x="0" y="0"/>
                </a:moveTo>
                <a:lnTo>
                  <a:pt x="685797" y="0"/>
                </a:lnTo>
                <a:lnTo>
                  <a:pt x="685797" y="1071623"/>
                </a:lnTo>
                <a:lnTo>
                  <a:pt x="0" y="1071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6666" t="0" r="-66666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92956" y="391420"/>
            <a:ext cx="9221562" cy="105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8316" y="1593304"/>
            <a:ext cx="7970149" cy="825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2"/>
              </a:lnSpc>
            </a:pPr>
            <a:r>
              <a:rPr lang="en-US" sz="5332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Languages: HTML5, CSS3, JavaScript Styling &amp; Effects: CSS animations, gradients, neon glow effects Icons &amp; UI Support: Font Awesome Responsive Design: Media queries for mobile- friendliness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9353" y="170593"/>
            <a:ext cx="13807716" cy="941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4726"/>
              </a:lnSpc>
            </a:pPr>
            <a:r>
              <a:rPr lang="en-US" sz="3978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neon-styled logo, smooth navigation, and hamburger menu for mobile. Hero Section: Introductory section with glowing elements and a call-to-action button. About Section: Personal introduction and career overview. Skills Section: Grid layout with animated skill cards (HTML, CSS, JavaScript, UI/UX Design). Projects Section: Interactive cards showcasing sample projects (website, mobile UI, browser game). Contact Section: Simple form to collect visitor details and messages. Footer: Social media links (GitHub, LinkedIn, Twitter, Instagram).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271386"/>
            <a:ext cx="15879004" cy="142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9638" y="2156270"/>
            <a:ext cx="13020446" cy="771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50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Navigation: Responsive hamburger menu with toggle effect. Neon Design Theme: Futuristic glowing background and UI elements. Skill Cards: Hover animations to highlight individual skills. Projects Showcase: Visual project cards with icons and descriptions. Contact Form: Allows visitors to send inquiries. Sparkle Button Effect: Animated sparkles on hover for buttons.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DAGy4rJi79g</dc:identifier>
  <dcterms:modified xsi:type="dcterms:W3CDTF">2011-08-01T06:04:30Z</dcterms:modified>
  <cp:revision>1</cp:revision>
  <dc:title>deepak</dc:title>
</cp:coreProperties>
</file>