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4413" y="4671298"/>
            <a:ext cx="11346776" cy="409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S.DEEPAK REGISTER NO  AND NMID: 24H235  &amp; D263E64ED1ACF3DB5414CE7B24C7C979  &amp;  asunm1301212402338,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DEPARTMENT: BCA 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5756" y="1807397"/>
            <a:ext cx="6629400" cy="3838575"/>
          </a:xfrm>
          <a:custGeom>
            <a:avLst/>
            <a:gdLst/>
            <a:ahLst/>
            <a:cxnLst/>
            <a:rect r="r" b="b" t="t" l="l"/>
            <a:pathLst>
              <a:path h="3838575" w="6629400">
                <a:moveTo>
                  <a:pt x="0" y="0"/>
                </a:moveTo>
                <a:lnTo>
                  <a:pt x="6629400" y="0"/>
                </a:lnTo>
                <a:lnTo>
                  <a:pt x="6629400" y="3838575"/>
                </a:lnTo>
                <a:lnTo>
                  <a:pt x="0" y="3838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21141" y="1807397"/>
            <a:ext cx="11066859" cy="3121095"/>
          </a:xfrm>
          <a:custGeom>
            <a:avLst/>
            <a:gdLst/>
            <a:ahLst/>
            <a:cxnLst/>
            <a:rect r="r" b="b" t="t" l="l"/>
            <a:pathLst>
              <a:path h="3121095" w="11066859">
                <a:moveTo>
                  <a:pt x="0" y="0"/>
                </a:moveTo>
                <a:lnTo>
                  <a:pt x="11066859" y="0"/>
                </a:lnTo>
                <a:lnTo>
                  <a:pt x="11066859" y="3121095"/>
                </a:lnTo>
                <a:lnTo>
                  <a:pt x="0" y="3121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22" t="-1930" r="-7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69281" y="6015038"/>
            <a:ext cx="10925175" cy="3305175"/>
          </a:xfrm>
          <a:custGeom>
            <a:avLst/>
            <a:gdLst/>
            <a:ahLst/>
            <a:cxnLst/>
            <a:rect r="r" b="b" t="t" l="l"/>
            <a:pathLst>
              <a:path h="3305175" w="10925175">
                <a:moveTo>
                  <a:pt x="0" y="0"/>
                </a:moveTo>
                <a:lnTo>
                  <a:pt x="10925175" y="0"/>
                </a:lnTo>
                <a:lnTo>
                  <a:pt x="10925175" y="3305174"/>
                </a:lnTo>
                <a:lnTo>
                  <a:pt x="0" y="330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8364" y="6094895"/>
            <a:ext cx="5686234" cy="4114800"/>
          </a:xfrm>
          <a:custGeom>
            <a:avLst/>
            <a:gdLst/>
            <a:ahLst/>
            <a:cxnLst/>
            <a:rect r="r" b="b" t="t" l="l"/>
            <a:pathLst>
              <a:path h="4114800" w="5686234">
                <a:moveTo>
                  <a:pt x="0" y="0"/>
                </a:moveTo>
                <a:lnTo>
                  <a:pt x="5686234" y="0"/>
                </a:lnTo>
                <a:lnTo>
                  <a:pt x="56862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09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756" y="438445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08641" y="-63503"/>
            <a:ext cx="9642853" cy="10413997"/>
          </a:xfrm>
          <a:custGeom>
            <a:avLst/>
            <a:gdLst/>
            <a:ahLst/>
            <a:cxnLst/>
            <a:rect r="r" b="b" t="t" l="l"/>
            <a:pathLst>
              <a:path h="10413997" w="9642853">
                <a:moveTo>
                  <a:pt x="0" y="0"/>
                </a:moveTo>
                <a:lnTo>
                  <a:pt x="9642853" y="0"/>
                </a:lnTo>
                <a:lnTo>
                  <a:pt x="964285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99" y="475221"/>
            <a:ext cx="6375854" cy="123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573" y="1640567"/>
            <a:ext cx="10900448" cy="826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3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6298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functionality, and responsiveness. It highlights Deepak’s technical and design skills while serving as a professional online identity. This portfolio can be further enhanced with backend integration (for contact form submissions) and real project deployment.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915" y="1831067"/>
            <a:ext cx="10599877" cy="87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5270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Theprojectdemonstrates a blend of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20209" y="5402501"/>
            <a:ext cx="18728419" cy="89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2"/>
              </a:lnSpc>
              <a:spcBef>
                <a:spcPct val="0"/>
              </a:spcBef>
            </a:pPr>
            <a:r>
              <a:rPr lang="en-US" sz="530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https://24h235-gif.github.io/TNSDC-FWD-DigitalPortfolio/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8765" y="3911165"/>
            <a:ext cx="13189315" cy="183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7"/>
              </a:lnSpc>
            </a:pPr>
            <a:r>
              <a:rPr lang="en-US" sz="1025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353713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29443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6373" y="876433"/>
            <a:ext cx="11812400" cy="703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  <a:p>
            <a:pPr algn="ctr">
              <a:lnSpc>
                <a:spcPts val="6150"/>
              </a:lnSpc>
            </a:pPr>
            <a:r>
              <a:rPr lang="en-US" sz="516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portfolios fail to balance creativity with functionality, resulting in unengaging user experiences. There is a need for a modern, interactive, and visually appealing personal portfolio that highlights skills, projects, and contact information in a professional way.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08681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9292" y="2799769"/>
            <a:ext cx="12491742" cy="485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450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neon-themed digital portfolio website designed to showcase Deepak’s skills, projects, and professional identity. It uses modern web technologies, responsive design, and interactive elements like animations, glowing effects, and a hamburger navigation menu to create a futuristic and user-friendly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832" y="2610422"/>
            <a:ext cx="9993201" cy="631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1"/>
              </a:lnSpc>
            </a:pPr>
            <a:r>
              <a:rPr lang="en-US" sz="5168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seeking to evaluate Deepak’s skills. Clients looking for web developers and UI/UX designers. Peers and collaborators interested in projects. General visitors exploring creative web designs.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2956" y="486670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316" y="1688554"/>
            <a:ext cx="7970149" cy="816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3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Languages: HTML5, CSS3, JavaScript Styling &amp; Effects: CSS animations, gradients, neon glow effects Icons &amp; UI Support: Font Awesome Responsive Design: Media queries for mobile- friendliness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353" y="294418"/>
            <a:ext cx="13807716" cy="928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4726"/>
              </a:lnSpc>
            </a:pPr>
            <a:r>
              <a:rPr lang="en-US" sz="3978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neon-styled logo, smooth navigation, and hamburger menu for mobile. Hero Section: Introductory section with glowing elements and a call-to-action button. About Section: Personal introduction and career overview. Skills Section: Grid layout with animated skill cards (HTML, CSS, JavaScript, UI/UX Design). Projects Section: Interactive cards showcasing sample projects (website, mobile UI, browser game). Contact Section: Simple form to collect visitor details and messages. Footer: Social media links (GitHub, LinkedIn, Twitter, Instagram).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38" y="2251520"/>
            <a:ext cx="13020446" cy="761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550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Navigation: Responsive hamburger menu with toggle effect. Neon Design Theme: Futuristic glowing background and UI elements. Skill Cards: Hover animations to highlight individual skills. Projects Showcase: Visual project cards with icons and descriptions. Contact Form: Allows visitors to send inquiries. Sparkle Button Effect: Animated sparkles on hover for buttons.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DAGyx6xxp3M</dc:identifier>
  <dcterms:modified xsi:type="dcterms:W3CDTF">2011-08-01T06:04:30Z</dcterms:modified>
  <cp:revision>1</cp:revision>
  <dc:title>DEEPAK</dc:title>
</cp:coreProperties>
</file>