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Shrikhand" charset="1" panose="02000000000000000000"/>
      <p:regular r:id="rId20"/>
    </p:embeddedFont>
    <p:embeddedFont>
      <p:font typeface="Trebuchet MS Bold" charset="1" panose="020B0703020202020204"/>
      <p:regular r:id="rId21"/>
    </p:embeddedFont>
    <p:embeddedFont>
      <p:font typeface="Times New Roman" charset="1" panose="020305020704050203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jpeg" Type="http://schemas.openxmlformats.org/officeDocument/2006/relationships/image"/><Relationship Id="rId5" Target="../media/image27.jpeg" Type="http://schemas.openxmlformats.org/officeDocument/2006/relationships/image"/><Relationship Id="rId6" Target="../media/image28.jpeg" Type="http://schemas.openxmlformats.org/officeDocument/2006/relationships/image"/><Relationship Id="rId7" Target="../media/image2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24h235-gif/TNSDC-FWD-DigitalPortfolio.git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7.png" Type="http://schemas.openxmlformats.org/officeDocument/2006/relationships/image"/><Relationship Id="rId5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8.jpe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314447" y="1485897"/>
            <a:ext cx="2619372" cy="2000247"/>
          </a:xfrm>
          <a:custGeom>
            <a:avLst/>
            <a:gdLst/>
            <a:ahLst/>
            <a:cxnLst/>
            <a:rect r="r" b="b" t="t" l="l"/>
            <a:pathLst>
              <a:path h="2000247" w="2619372">
                <a:moveTo>
                  <a:pt x="0" y="0"/>
                </a:moveTo>
                <a:lnTo>
                  <a:pt x="2619372" y="0"/>
                </a:lnTo>
                <a:lnTo>
                  <a:pt x="2619372" y="2000247"/>
                </a:lnTo>
                <a:lnTo>
                  <a:pt x="0" y="20002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5629275" y="1785938"/>
            <a:ext cx="2500249" cy="2157349"/>
            <a:chOff x="0" y="0"/>
            <a:chExt cx="3333665" cy="2876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333623" cy="2876423"/>
            </a:xfrm>
            <a:custGeom>
              <a:avLst/>
              <a:gdLst/>
              <a:ahLst/>
              <a:cxnLst/>
              <a:rect r="r" b="b" t="t" l="l"/>
              <a:pathLst>
                <a:path h="2876423" w="3333623">
                  <a:moveTo>
                    <a:pt x="719201" y="0"/>
                  </a:moveTo>
                  <a:lnTo>
                    <a:pt x="0" y="1438148"/>
                  </a:lnTo>
                  <a:lnTo>
                    <a:pt x="718947" y="2876423"/>
                  </a:lnTo>
                  <a:lnTo>
                    <a:pt x="2614676" y="2876423"/>
                  </a:lnTo>
                  <a:lnTo>
                    <a:pt x="3333623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5700712" y="7843838"/>
            <a:ext cx="1084703" cy="928624"/>
            <a:chOff x="0" y="0"/>
            <a:chExt cx="1446271" cy="12381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46276" cy="1238123"/>
            </a:xfrm>
            <a:custGeom>
              <a:avLst/>
              <a:gdLst/>
              <a:ahLst/>
              <a:cxnLst/>
              <a:rect r="r" b="b" t="t" l="l"/>
              <a:pathLst>
                <a:path h="1238123" w="1446276">
                  <a:moveTo>
                    <a:pt x="309753" y="0"/>
                  </a:moveTo>
                  <a:lnTo>
                    <a:pt x="0" y="619252"/>
                  </a:lnTo>
                  <a:lnTo>
                    <a:pt x="309499" y="1238123"/>
                  </a:lnTo>
                  <a:lnTo>
                    <a:pt x="1138047" y="1238123"/>
                  </a:lnTo>
                  <a:lnTo>
                    <a:pt x="1446276" y="622300"/>
                  </a:lnTo>
                  <a:lnTo>
                    <a:pt x="1446276" y="616077"/>
                  </a:lnTo>
                  <a:lnTo>
                    <a:pt x="113804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2286000" y="-308858"/>
            <a:ext cx="4462605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4413" y="4680823"/>
            <a:ext cx="13147579" cy="3426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STUDENT NAME: S.DEEPAK REGISTER NO  AND NMID: 2 12402338 &amp; D263E64ED1ACF3DB5414CE7B24C7C979 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DEPARTMENT: BCA </a:t>
            </a:r>
          </a:p>
          <a:p>
            <a:pPr algn="l">
              <a:lnSpc>
                <a:spcPts val="5447"/>
              </a:lnSpc>
            </a:pPr>
            <a:r>
              <a:rPr lang="en-US" sz="458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COLLEGE: AM JAIN COLLEGE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5756" y="1807397"/>
            <a:ext cx="6629400" cy="3838575"/>
            <a:chOff x="0" y="0"/>
            <a:chExt cx="8839200" cy="5118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39200" cy="5118100"/>
            </a:xfrm>
            <a:custGeom>
              <a:avLst/>
              <a:gdLst/>
              <a:ahLst/>
              <a:cxnLst/>
              <a:rect r="r" b="b" t="t" l="l"/>
              <a:pathLst>
                <a:path h="5118100" w="8839200">
                  <a:moveTo>
                    <a:pt x="0" y="0"/>
                  </a:moveTo>
                  <a:lnTo>
                    <a:pt x="8839200" y="0"/>
                  </a:lnTo>
                  <a:lnTo>
                    <a:pt x="8839200" y="5118100"/>
                  </a:lnTo>
                  <a:lnTo>
                    <a:pt x="0" y="5118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7" t="0" r="-77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221141" y="1807397"/>
            <a:ext cx="11066859" cy="3121095"/>
            <a:chOff x="0" y="0"/>
            <a:chExt cx="14755812" cy="41614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755749" cy="4161409"/>
            </a:xfrm>
            <a:custGeom>
              <a:avLst/>
              <a:gdLst/>
              <a:ahLst/>
              <a:cxnLst/>
              <a:rect r="r" b="b" t="t" l="l"/>
              <a:pathLst>
                <a:path h="4161409" w="14755749">
                  <a:moveTo>
                    <a:pt x="0" y="0"/>
                  </a:moveTo>
                  <a:lnTo>
                    <a:pt x="14755749" y="0"/>
                  </a:lnTo>
                  <a:lnTo>
                    <a:pt x="14755749" y="4161409"/>
                  </a:lnTo>
                  <a:lnTo>
                    <a:pt x="0" y="41614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567" t="0" r="-1568" b="-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6969281" y="6015038"/>
            <a:ext cx="10925175" cy="3305175"/>
            <a:chOff x="0" y="0"/>
            <a:chExt cx="14566900" cy="44069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66900" cy="4406900"/>
            </a:xfrm>
            <a:custGeom>
              <a:avLst/>
              <a:gdLst/>
              <a:ahLst/>
              <a:cxnLst/>
              <a:rect r="r" b="b" t="t" l="l"/>
              <a:pathLst>
                <a:path h="4406900" w="14566900">
                  <a:moveTo>
                    <a:pt x="0" y="0"/>
                  </a:moveTo>
                  <a:lnTo>
                    <a:pt x="14566900" y="0"/>
                  </a:lnTo>
                  <a:lnTo>
                    <a:pt x="14566900" y="4406900"/>
                  </a:lnTo>
                  <a:lnTo>
                    <a:pt x="0" y="4406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50" r="0" b="-5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778364" y="6094895"/>
            <a:ext cx="5686234" cy="4114800"/>
            <a:chOff x="0" y="0"/>
            <a:chExt cx="7581645" cy="548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581646" cy="5486400"/>
            </a:xfrm>
            <a:custGeom>
              <a:avLst/>
              <a:gdLst/>
              <a:ahLst/>
              <a:cxnLst/>
              <a:rect r="r" b="b" t="t" l="l"/>
              <a:pathLst>
                <a:path h="5486400" w="7581646">
                  <a:moveTo>
                    <a:pt x="0" y="0"/>
                  </a:moveTo>
                  <a:lnTo>
                    <a:pt x="7581646" y="0"/>
                  </a:lnTo>
                  <a:lnTo>
                    <a:pt x="7581646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7233" t="0" r="-7233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35756" y="305095"/>
            <a:ext cx="10923946" cy="1230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708641" y="-63503"/>
            <a:ext cx="9642853" cy="10413997"/>
          </a:xfrm>
          <a:custGeom>
            <a:avLst/>
            <a:gdLst/>
            <a:ahLst/>
            <a:cxnLst/>
            <a:rect r="r" b="b" t="t" l="l"/>
            <a:pathLst>
              <a:path h="10413997" w="9642853">
                <a:moveTo>
                  <a:pt x="0" y="0"/>
                </a:moveTo>
                <a:lnTo>
                  <a:pt x="9642853" y="0"/>
                </a:lnTo>
                <a:lnTo>
                  <a:pt x="9642853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9" t="0" r="-49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32999" y="399021"/>
            <a:ext cx="6375854" cy="1308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6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2573" y="1345292"/>
            <a:ext cx="10900448" cy="8561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3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6298"/>
              </a:lnSpc>
            </a:pPr>
            <a:r>
              <a:rPr lang="en-US" sz="527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creativity, functionality, and responsiveness. It highlights Deepak’s technical and design skills while serving as a professional online identity. This portfolio can be further enhanced with backend integration (for contact form submissions) and real project deployment.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30346"/>
            <a:ext cx="226124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9915" y="1726292"/>
            <a:ext cx="10599877" cy="979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8"/>
              </a:lnSpc>
            </a:pPr>
            <a:r>
              <a:rPr lang="en-US" sz="5270" spc="1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Theprojectdemonstrates a blend of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9863" y="6164382"/>
            <a:ext cx="6910507" cy="902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69"/>
              </a:lnSpc>
              <a:spcBef>
                <a:spcPct val="0"/>
              </a:spcBef>
            </a:pPr>
            <a:r>
              <a:rPr lang="en-US" sz="533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DEPLOYMENT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0670" y="7582515"/>
            <a:ext cx="14340458" cy="72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55"/>
              </a:lnSpc>
              <a:spcBef>
                <a:spcPct val="0"/>
              </a:spcBef>
            </a:pPr>
            <a:r>
              <a:rPr lang="en-US" sz="425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https://24h235-gif.github.io/TNSDC-FWD-DigitalPortfolio/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7785" y="2652816"/>
            <a:ext cx="4756428" cy="902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9"/>
              </a:lnSpc>
              <a:spcBef>
                <a:spcPct val="0"/>
              </a:spcBef>
            </a:pPr>
            <a:r>
              <a:rPr lang="en-US" sz="5342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SERVER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6709" y="4336415"/>
            <a:ext cx="15972591" cy="807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39"/>
              </a:lnSpc>
            </a:pPr>
            <a:r>
              <a:rPr lang="en-US" sz="4599" u="sng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  <a:hlinkClick r:id="rId2" tooltip="https://github.com/24h235-gif/TNSDC-FWD-DigitalPortfolio.git"/>
              </a:rPr>
              <a:t>https://github.com/24h235-gif/TNSDC-FWD-DigitalPortfolio.git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044112" y="2543175"/>
            <a:ext cx="471424" cy="485779"/>
            <a:chOff x="0" y="0"/>
            <a:chExt cx="628565" cy="64770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28523" cy="647700"/>
            </a:xfrm>
            <a:custGeom>
              <a:avLst/>
              <a:gdLst/>
              <a:ahLst/>
              <a:cxnLst/>
              <a:rect r="r" b="b" t="t" l="l"/>
              <a:pathLst>
                <a:path h="647700" w="628523">
                  <a:moveTo>
                    <a:pt x="0" y="0"/>
                  </a:moveTo>
                  <a:lnTo>
                    <a:pt x="0" y="647700"/>
                  </a:lnTo>
                  <a:lnTo>
                    <a:pt x="628523" y="647700"/>
                  </a:lnTo>
                  <a:lnTo>
                    <a:pt x="628523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0" t="0" r="-3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>
                <a:alpha val="18824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765" y="3720665"/>
            <a:ext cx="13189315" cy="202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356"/>
              </a:lnSpc>
            </a:pPr>
            <a:r>
              <a:rPr lang="en-US" sz="1025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DIGITAL POTFOLIO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3" r="0" b="-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700088" y="9614935"/>
            <a:ext cx="5557146" cy="444633"/>
            <a:chOff x="0" y="0"/>
            <a:chExt cx="7409528" cy="5928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561" cy="592836"/>
            </a:xfrm>
            <a:custGeom>
              <a:avLst/>
              <a:gdLst/>
              <a:ahLst/>
              <a:cxnLst/>
              <a:rect r="r" b="b" t="t" l="l"/>
              <a:pathLst>
                <a:path h="592836" w="7409561">
                  <a:moveTo>
                    <a:pt x="0" y="592836"/>
                  </a:moveTo>
                  <a:lnTo>
                    <a:pt x="7409561" y="592836"/>
                  </a:lnTo>
                  <a:lnTo>
                    <a:pt x="7409561" y="0"/>
                  </a:lnTo>
                  <a:lnTo>
                    <a:pt x="0" y="0"/>
                  </a:lnTo>
                  <a:lnTo>
                    <a:pt x="0" y="592836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71438" y="5729288"/>
            <a:ext cx="2600239" cy="4514850"/>
            <a:chOff x="0" y="0"/>
            <a:chExt cx="3466985" cy="6019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73" t="0" r="-74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165773" y="-3"/>
            <a:ext cx="7122294" cy="10286997"/>
          </a:xfrm>
          <a:custGeom>
            <a:avLst/>
            <a:gdLst/>
            <a:ahLst/>
            <a:cxnLst/>
            <a:rect r="r" b="b" t="t" l="l"/>
            <a:pathLst>
              <a:path h="10286997" w="7122294">
                <a:moveTo>
                  <a:pt x="0" y="0"/>
                </a:moveTo>
                <a:lnTo>
                  <a:pt x="7122294" y="0"/>
                </a:lnTo>
                <a:lnTo>
                  <a:pt x="7122294" y="10286997"/>
                </a:lnTo>
                <a:lnTo>
                  <a:pt x="0" y="102869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28712" y="9637166"/>
            <a:ext cx="2702585" cy="34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8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8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414785"/>
            <a:ext cx="3559969" cy="1393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21670" y="2267988"/>
            <a:ext cx="7007647" cy="5890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829443" y="4572000"/>
            <a:ext cx="4142489" cy="4886325"/>
            <a:chOff x="0" y="0"/>
            <a:chExt cx="5523319" cy="6515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53" t="0" r="-52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696373" y="752608"/>
            <a:ext cx="11812400" cy="716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PROBLEM STATEMENT</a:t>
            </a:r>
          </a:p>
          <a:p>
            <a:pPr algn="ctr">
              <a:lnSpc>
                <a:spcPts val="6150"/>
              </a:lnSpc>
            </a:pPr>
            <a:r>
              <a:rPr lang="en-US" sz="5159" spc="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portfolios fail to balance creativity with functionality, resulting in unengaging user experiences. There is a need for a modern, interactive, and visually appealing personal portfolio that highlights skills, projects, and contact information in a professional way.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987338" y="3971925"/>
            <a:ext cx="5300662" cy="5715000"/>
            <a:chOff x="0" y="0"/>
            <a:chExt cx="7067549" cy="762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109662" y="984856"/>
            <a:ext cx="9460916" cy="1271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29292" y="2714044"/>
            <a:ext cx="12491742" cy="4944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98"/>
              </a:lnSpc>
            </a:pPr>
            <a:r>
              <a:rPr lang="en-US" sz="4509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neon-themed digital portfolio website designed to showcase Deepak’s skills, projects, and professional identity. It uses modern web technologies, responsive design, and interactive elements like animations, glowing effects, and a hamburger navigation menu to create a futuristic and user-friendly experience.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85850" y="9258300"/>
            <a:ext cx="3270501" cy="728726"/>
            <a:chOff x="0" y="0"/>
            <a:chExt cx="4360668" cy="97163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360672" cy="971677"/>
            </a:xfrm>
            <a:custGeom>
              <a:avLst/>
              <a:gdLst/>
              <a:ahLst/>
              <a:cxnLst/>
              <a:rect r="r" b="b" t="t" l="l"/>
              <a:pathLst>
                <a:path h="971677" w="4360672">
                  <a:moveTo>
                    <a:pt x="0" y="971677"/>
                  </a:moveTo>
                  <a:lnTo>
                    <a:pt x="4360672" y="971677"/>
                  </a:lnTo>
                  <a:lnTo>
                    <a:pt x="4360672" y="0"/>
                  </a:lnTo>
                  <a:lnTo>
                    <a:pt x="0" y="0"/>
                  </a:lnTo>
                  <a:lnTo>
                    <a:pt x="0" y="971677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49179" y="1140152"/>
            <a:ext cx="8882520" cy="96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WHO ARE THE END USERS?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9832" y="2515172"/>
            <a:ext cx="9993201" cy="6412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1"/>
              </a:lnSpc>
            </a:pPr>
            <a:r>
              <a:rPr lang="en-US" sz="5168" spc="3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Recruiters and hiring managers seeking to evaluate Deepak’s skills. Clients looking for web developers and UI/UX designers. Peers and collaborators interested in projects. General visitors exploring creative web designs.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2214562"/>
            <a:ext cx="4042801" cy="4871056"/>
            <a:chOff x="0" y="0"/>
            <a:chExt cx="5390401" cy="64947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0388" cy="6494780"/>
            </a:xfrm>
            <a:custGeom>
              <a:avLst/>
              <a:gdLst/>
              <a:ahLst/>
              <a:cxnLst/>
              <a:rect r="r" b="b" t="t" l="l"/>
              <a:pathLst>
                <a:path h="6494780" w="5390388">
                  <a:moveTo>
                    <a:pt x="0" y="0"/>
                  </a:moveTo>
                  <a:lnTo>
                    <a:pt x="5390388" y="0"/>
                  </a:lnTo>
                  <a:lnTo>
                    <a:pt x="5390388" y="6494780"/>
                  </a:lnTo>
                  <a:lnTo>
                    <a:pt x="0" y="64947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37" r="0" b="-36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030322" y="8043859"/>
            <a:ext cx="685797" cy="1071623"/>
          </a:xfrm>
          <a:custGeom>
            <a:avLst/>
            <a:gdLst/>
            <a:ahLst/>
            <a:cxnLst/>
            <a:rect r="r" b="b" t="t" l="l"/>
            <a:pathLst>
              <a:path h="1071623" w="685797">
                <a:moveTo>
                  <a:pt x="0" y="0"/>
                </a:moveTo>
                <a:lnTo>
                  <a:pt x="685797" y="0"/>
                </a:lnTo>
                <a:lnTo>
                  <a:pt x="685797" y="1071623"/>
                </a:lnTo>
                <a:lnTo>
                  <a:pt x="0" y="107162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66666" t="0" r="-66666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792956" y="391420"/>
            <a:ext cx="9221562" cy="105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5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TOOLS AND TECHNIQUES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208316" y="1593304"/>
            <a:ext cx="7970149" cy="8255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2"/>
              </a:lnSpc>
            </a:pPr>
            <a:r>
              <a:rPr lang="en-US" sz="5332" spc="2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Languages: HTML5, CSS3, JavaScript Styling &amp; Effects: CSS animations, gradients, neon glow effects Icons &amp; UI Support: Font Awesome Responsive Design: Media queries for mobile- friendliness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500312" y="9701212"/>
            <a:ext cx="114300" cy="266548"/>
            <a:chOff x="0" y="0"/>
            <a:chExt cx="152400" cy="3553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176" r="0" b="-719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5087600" y="787708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30346"/>
            <a:ext cx="112090" cy="34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9353" y="170593"/>
            <a:ext cx="13807716" cy="9411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POTFOLIO DESIGN AND LAYOUT</a:t>
            </a:r>
          </a:p>
          <a:p>
            <a:pPr algn="ctr">
              <a:lnSpc>
                <a:spcPts val="4726"/>
              </a:lnSpc>
            </a:pPr>
            <a:r>
              <a:rPr lang="en-US" sz="3978" spc="2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 &amp; Navigation: Fixed header with neon-styled logo, smooth navigation, and hamburger menu for mobile. Hero Section: Introductory section with glowing elements and a call-to-action button. About Section: Personal introduction and career overview. Skills Section: Grid layout with animated skill cards (HTML, CSS, JavaScript, UI/UX Design). Projects Section: Interactive cards showcasing sample projects (website, mobile UI, browser game). Contact Section: Simple form to collect visitor details and messages. Footer: Social media links (GitHub, LinkedIn, Twitter, Instagram).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015038"/>
            <a:ext cx="671449" cy="4271899"/>
            <a:chOff x="0" y="0"/>
            <a:chExt cx="895265" cy="5695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5223" cy="5695823"/>
            </a:xfrm>
            <a:custGeom>
              <a:avLst/>
              <a:gdLst/>
              <a:ahLst/>
              <a:cxnLst/>
              <a:rect r="r" b="b" t="t" l="l"/>
              <a:pathLst>
                <a:path h="5695823" w="895223">
                  <a:moveTo>
                    <a:pt x="0" y="0"/>
                  </a:moveTo>
                  <a:lnTo>
                    <a:pt x="0" y="5695823"/>
                  </a:lnTo>
                  <a:lnTo>
                    <a:pt x="895223" y="569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44" t="0" r="-44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271386"/>
            <a:ext cx="15879004" cy="1422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Shrikhand"/>
                <a:ea typeface="Shrikhand"/>
                <a:cs typeface="Shrikhand"/>
                <a:sym typeface="Shrikhan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9638" y="2156270"/>
            <a:ext cx="13020446" cy="771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4550" spc="1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Navigation: Responsive hamburger menu with toggle effect. Neon Design Theme: Futuristic glowing background and UI elements. Skill Cards: Hover animations to highlight individual skills. Projects Showcase: Visual project cards with icons and descriptions. Contact Form: Allows visitors to send inquiries. Sparkle Button Effect: Animated sparkles on hover for buttons.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DAGzHc3eoK0</dc:identifier>
  <dcterms:modified xsi:type="dcterms:W3CDTF">2011-08-01T06:04:30Z</dcterms:modified>
  <cp:revision>1</cp:revision>
  <dc:title>S.DEEPAK</dc:title>
</cp:coreProperties>
</file>